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33.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34.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35.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36.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37.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8" r:id="rId1"/>
  </p:sldMasterIdLst>
  <p:notesMasterIdLst>
    <p:notesMasterId r:id="rId108"/>
  </p:notesMasterIdLst>
  <p:sldIdLst>
    <p:sldId id="256" r:id="rId2"/>
    <p:sldId id="591" r:id="rId3"/>
    <p:sldId id="592" r:id="rId4"/>
    <p:sldId id="598" r:id="rId5"/>
    <p:sldId id="259" r:id="rId6"/>
    <p:sldId id="611" r:id="rId7"/>
    <p:sldId id="299" r:id="rId8"/>
    <p:sldId id="288" r:id="rId9"/>
    <p:sldId id="292" r:id="rId10"/>
    <p:sldId id="408" r:id="rId11"/>
    <p:sldId id="612" r:id="rId12"/>
    <p:sldId id="284" r:id="rId13"/>
    <p:sldId id="287" r:id="rId14"/>
    <p:sldId id="315" r:id="rId15"/>
    <p:sldId id="646" r:id="rId16"/>
    <p:sldId id="657" r:id="rId17"/>
    <p:sldId id="285" r:id="rId18"/>
    <p:sldId id="614" r:id="rId19"/>
    <p:sldId id="316" r:id="rId20"/>
    <p:sldId id="329" r:id="rId21"/>
    <p:sldId id="584" r:id="rId22"/>
    <p:sldId id="585" r:id="rId23"/>
    <p:sldId id="586" r:id="rId24"/>
    <p:sldId id="587" r:id="rId25"/>
    <p:sldId id="314" r:id="rId26"/>
    <p:sldId id="615" r:id="rId27"/>
    <p:sldId id="332" r:id="rId28"/>
    <p:sldId id="334" r:id="rId29"/>
    <p:sldId id="507" r:id="rId30"/>
    <p:sldId id="655" r:id="rId31"/>
    <p:sldId id="545" r:id="rId32"/>
    <p:sldId id="650" r:id="rId33"/>
    <p:sldId id="546" r:id="rId34"/>
    <p:sldId id="656" r:id="rId35"/>
    <p:sldId id="623" r:id="rId36"/>
    <p:sldId id="510" r:id="rId37"/>
    <p:sldId id="652" r:id="rId38"/>
    <p:sldId id="588" r:id="rId39"/>
    <p:sldId id="552" r:id="rId40"/>
    <p:sldId id="620" r:id="rId41"/>
    <p:sldId id="624" r:id="rId42"/>
    <p:sldId id="625" r:id="rId43"/>
    <p:sldId id="547" r:id="rId44"/>
    <p:sldId id="594" r:id="rId45"/>
    <p:sldId id="549" r:id="rId46"/>
    <p:sldId id="551" r:id="rId47"/>
    <p:sldId id="579" r:id="rId48"/>
    <p:sldId id="582" r:id="rId49"/>
    <p:sldId id="415" r:id="rId50"/>
    <p:sldId id="626" r:id="rId51"/>
    <p:sldId id="577" r:id="rId52"/>
    <p:sldId id="597" r:id="rId53"/>
    <p:sldId id="558" r:id="rId54"/>
    <p:sldId id="559" r:id="rId55"/>
    <p:sldId id="590" r:id="rId56"/>
    <p:sldId id="565" r:id="rId57"/>
    <p:sldId id="567" r:id="rId58"/>
    <p:sldId id="564" r:id="rId59"/>
    <p:sldId id="560" r:id="rId60"/>
    <p:sldId id="651" r:id="rId61"/>
    <p:sldId id="595" r:id="rId62"/>
    <p:sldId id="596" r:id="rId63"/>
    <p:sldId id="643" r:id="rId64"/>
    <p:sldId id="534" r:id="rId65"/>
    <p:sldId id="628" r:id="rId66"/>
    <p:sldId id="629" r:id="rId67"/>
    <p:sldId id="631" r:id="rId68"/>
    <p:sldId id="627" r:id="rId69"/>
    <p:sldId id="633" r:id="rId70"/>
    <p:sldId id="569" r:id="rId71"/>
    <p:sldId id="604" r:id="rId72"/>
    <p:sldId id="570" r:id="rId73"/>
    <p:sldId id="616" r:id="rId74"/>
    <p:sldId id="610" r:id="rId75"/>
    <p:sldId id="617" r:id="rId76"/>
    <p:sldId id="503" r:id="rId77"/>
    <p:sldId id="653" r:id="rId78"/>
    <p:sldId id="654" r:id="rId79"/>
    <p:sldId id="572" r:id="rId80"/>
    <p:sldId id="645" r:id="rId81"/>
    <p:sldId id="644" r:id="rId82"/>
    <p:sldId id="578" r:id="rId83"/>
    <p:sldId id="639" r:id="rId84"/>
    <p:sldId id="642" r:id="rId85"/>
    <p:sldId id="514" r:id="rId86"/>
    <p:sldId id="636" r:id="rId87"/>
    <p:sldId id="454" r:id="rId88"/>
    <p:sldId id="491" r:id="rId89"/>
    <p:sldId id="515" r:id="rId90"/>
    <p:sldId id="637" r:id="rId91"/>
    <p:sldId id="486" r:id="rId92"/>
    <p:sldId id="492" r:id="rId93"/>
    <p:sldId id="634" r:id="rId94"/>
    <p:sldId id="516" r:id="rId95"/>
    <p:sldId id="638" r:id="rId96"/>
    <p:sldId id="488" r:id="rId97"/>
    <p:sldId id="605" r:id="rId98"/>
    <p:sldId id="609" r:id="rId99"/>
    <p:sldId id="618" r:id="rId100"/>
    <p:sldId id="648" r:id="rId101"/>
    <p:sldId id="649" r:id="rId102"/>
    <p:sldId id="647" r:id="rId103"/>
    <p:sldId id="576" r:id="rId104"/>
    <p:sldId id="619" r:id="rId105"/>
    <p:sldId id="387" r:id="rId106"/>
    <p:sldId id="371" r:id="rId10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80CC266-89EF-44F7-B118-834CB30737BE}">
          <p14:sldIdLst>
            <p14:sldId id="256"/>
            <p14:sldId id="591"/>
            <p14:sldId id="592"/>
            <p14:sldId id="598"/>
            <p14:sldId id="259"/>
            <p14:sldId id="611"/>
            <p14:sldId id="299"/>
            <p14:sldId id="288"/>
            <p14:sldId id="292"/>
            <p14:sldId id="408"/>
            <p14:sldId id="612"/>
            <p14:sldId id="284"/>
            <p14:sldId id="287"/>
            <p14:sldId id="315"/>
            <p14:sldId id="646"/>
            <p14:sldId id="657"/>
            <p14:sldId id="285"/>
            <p14:sldId id="614"/>
            <p14:sldId id="316"/>
            <p14:sldId id="329"/>
            <p14:sldId id="584"/>
            <p14:sldId id="585"/>
            <p14:sldId id="586"/>
            <p14:sldId id="587"/>
            <p14:sldId id="314"/>
            <p14:sldId id="615"/>
            <p14:sldId id="332"/>
            <p14:sldId id="334"/>
            <p14:sldId id="507"/>
            <p14:sldId id="655"/>
            <p14:sldId id="545"/>
            <p14:sldId id="650"/>
            <p14:sldId id="546"/>
            <p14:sldId id="656"/>
            <p14:sldId id="623"/>
            <p14:sldId id="510"/>
            <p14:sldId id="652"/>
            <p14:sldId id="588"/>
            <p14:sldId id="552"/>
            <p14:sldId id="620"/>
            <p14:sldId id="624"/>
            <p14:sldId id="625"/>
            <p14:sldId id="547"/>
            <p14:sldId id="594"/>
            <p14:sldId id="549"/>
            <p14:sldId id="551"/>
            <p14:sldId id="579"/>
            <p14:sldId id="582"/>
            <p14:sldId id="415"/>
            <p14:sldId id="626"/>
            <p14:sldId id="577"/>
            <p14:sldId id="597"/>
            <p14:sldId id="558"/>
            <p14:sldId id="559"/>
            <p14:sldId id="590"/>
            <p14:sldId id="565"/>
            <p14:sldId id="567"/>
            <p14:sldId id="564"/>
            <p14:sldId id="560"/>
            <p14:sldId id="651"/>
            <p14:sldId id="595"/>
            <p14:sldId id="596"/>
            <p14:sldId id="643"/>
            <p14:sldId id="534"/>
            <p14:sldId id="628"/>
            <p14:sldId id="629"/>
            <p14:sldId id="631"/>
            <p14:sldId id="627"/>
            <p14:sldId id="633"/>
            <p14:sldId id="569"/>
            <p14:sldId id="604"/>
            <p14:sldId id="570"/>
            <p14:sldId id="616"/>
            <p14:sldId id="610"/>
            <p14:sldId id="617"/>
            <p14:sldId id="503"/>
            <p14:sldId id="653"/>
            <p14:sldId id="654"/>
            <p14:sldId id="572"/>
            <p14:sldId id="645"/>
            <p14:sldId id="644"/>
            <p14:sldId id="578"/>
            <p14:sldId id="639"/>
            <p14:sldId id="642"/>
            <p14:sldId id="514"/>
            <p14:sldId id="636"/>
            <p14:sldId id="454"/>
            <p14:sldId id="491"/>
            <p14:sldId id="515"/>
            <p14:sldId id="637"/>
            <p14:sldId id="486"/>
            <p14:sldId id="492"/>
            <p14:sldId id="634"/>
            <p14:sldId id="516"/>
            <p14:sldId id="638"/>
            <p14:sldId id="488"/>
            <p14:sldId id="605"/>
            <p14:sldId id="609"/>
            <p14:sldId id="618"/>
            <p14:sldId id="648"/>
            <p14:sldId id="649"/>
            <p14:sldId id="647"/>
            <p14:sldId id="576"/>
            <p14:sldId id="619"/>
            <p14:sldId id="387"/>
            <p14:sldId id="37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306" autoAdjust="0"/>
    <p:restoredTop sz="83488" autoAdjust="0"/>
  </p:normalViewPr>
  <p:slideViewPr>
    <p:cSldViewPr>
      <p:cViewPr varScale="1">
        <p:scale>
          <a:sx n="60" d="100"/>
          <a:sy n="60" d="100"/>
        </p:scale>
        <p:origin x="678" y="-354"/>
      </p:cViewPr>
      <p:guideLst>
        <p:guide orient="horz" pos="2160"/>
        <p:guide pos="3840"/>
      </p:guideLst>
    </p:cSldViewPr>
  </p:slideViewPr>
  <p:outlineViewPr>
    <p:cViewPr>
      <p:scale>
        <a:sx n="33" d="100"/>
        <a:sy n="33" d="100"/>
      </p:scale>
      <p:origin x="0" y="0"/>
    </p:cViewPr>
  </p:outlineViewPr>
  <p:notesTextViewPr>
    <p:cViewPr>
      <p:scale>
        <a:sx n="75" d="100"/>
        <a:sy n="75" d="100"/>
      </p:scale>
      <p:origin x="0" y="0"/>
    </p:cViewPr>
  </p:notesTextViewPr>
  <p:sorterViewPr>
    <p:cViewPr>
      <p:scale>
        <a:sx n="100" d="100"/>
        <a:sy n="100" d="100"/>
      </p:scale>
      <p:origin x="0" y="2561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iagrams/_rels/data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svg"/><Relationship Id="rId1" Type="http://schemas.openxmlformats.org/officeDocument/2006/relationships/image" Target="../media/image37.png"/><Relationship Id="rId4" Type="http://schemas.openxmlformats.org/officeDocument/2006/relationships/image" Target="../media/image69.svg"/></Relationships>
</file>

<file path=ppt/diagrams/_rels/data2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svg"/><Relationship Id="rId1" Type="http://schemas.openxmlformats.org/officeDocument/2006/relationships/image" Target="../media/image104.png"/><Relationship Id="rId4" Type="http://schemas.openxmlformats.org/officeDocument/2006/relationships/image" Target="../media/image107.svg"/></Relationships>
</file>

<file path=ppt/diagrams/_rels/data2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svg"/><Relationship Id="rId1" Type="http://schemas.openxmlformats.org/officeDocument/2006/relationships/image" Target="../media/image112.png"/><Relationship Id="rId4" Type="http://schemas.openxmlformats.org/officeDocument/2006/relationships/image" Target="../media/image115.svg"/></Relationships>
</file>

<file path=ppt/diagrams/_rels/data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17.svg"/><Relationship Id="rId1" Type="http://schemas.openxmlformats.org/officeDocument/2006/relationships/image" Target="../media/image116.png"/><Relationship Id="rId4" Type="http://schemas.openxmlformats.org/officeDocument/2006/relationships/image" Target="../media/image118.svg"/></Relationships>
</file>

<file path=ppt/diagrams/_rels/data6.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ata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svg"/><Relationship Id="rId1" Type="http://schemas.openxmlformats.org/officeDocument/2006/relationships/image" Target="../media/image37.png"/><Relationship Id="rId4" Type="http://schemas.openxmlformats.org/officeDocument/2006/relationships/image" Target="../media/image69.svg"/></Relationships>
</file>

<file path=ppt/diagrams/_rels/drawing2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svg"/><Relationship Id="rId1" Type="http://schemas.openxmlformats.org/officeDocument/2006/relationships/image" Target="../media/image104.png"/><Relationship Id="rId4" Type="http://schemas.openxmlformats.org/officeDocument/2006/relationships/image" Target="../media/image107.svg"/></Relationships>
</file>

<file path=ppt/diagrams/_rels/drawing2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svg"/><Relationship Id="rId1" Type="http://schemas.openxmlformats.org/officeDocument/2006/relationships/image" Target="../media/image112.png"/><Relationship Id="rId4" Type="http://schemas.openxmlformats.org/officeDocument/2006/relationships/image" Target="../media/image115.svg"/></Relationships>
</file>

<file path=ppt/diagrams/_rels/drawing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17.svg"/><Relationship Id="rId1" Type="http://schemas.openxmlformats.org/officeDocument/2006/relationships/image" Target="../media/image116.png"/><Relationship Id="rId4" Type="http://schemas.openxmlformats.org/officeDocument/2006/relationships/image" Target="../media/image118.svg"/></Relationships>
</file>

<file path=ppt/diagrams/_rels/drawing6.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64AD60-FC8F-43F8-ADF2-EBFAD2B8818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76908D2-CC9B-479B-8F9E-2CC333616A19}">
      <dgm:prSet/>
      <dgm:spPr/>
      <dgm:t>
        <a:bodyPr/>
        <a:lstStyle/>
        <a:p>
          <a:r>
            <a:rPr lang="en-US"/>
            <a:t>Dina Ahmed El Sayed Fathy     </a:t>
          </a:r>
        </a:p>
      </dgm:t>
    </dgm:pt>
    <dgm:pt modelId="{DFC15004-6281-44DF-844A-C22174DD9662}" type="parTrans" cxnId="{E372230E-7884-4C22-BF83-3C348C3B50B6}">
      <dgm:prSet/>
      <dgm:spPr/>
      <dgm:t>
        <a:bodyPr/>
        <a:lstStyle/>
        <a:p>
          <a:endParaRPr lang="en-US"/>
        </a:p>
      </dgm:t>
    </dgm:pt>
    <dgm:pt modelId="{502131E3-54D4-479F-B0A8-953E838542D3}" type="sibTrans" cxnId="{E372230E-7884-4C22-BF83-3C348C3B50B6}">
      <dgm:prSet/>
      <dgm:spPr/>
      <dgm:t>
        <a:bodyPr/>
        <a:lstStyle/>
        <a:p>
          <a:endParaRPr lang="en-US"/>
        </a:p>
      </dgm:t>
    </dgm:pt>
    <dgm:pt modelId="{4959A4AC-E612-411B-828C-235978FB86ED}">
      <dgm:prSet/>
      <dgm:spPr/>
      <dgm:t>
        <a:bodyPr/>
        <a:lstStyle/>
        <a:p>
          <a:r>
            <a:rPr lang="en-US"/>
            <a:t>Mohamed Gamal Abdallah               </a:t>
          </a:r>
        </a:p>
      </dgm:t>
    </dgm:pt>
    <dgm:pt modelId="{682E7E48-16F1-4668-8CB5-6E2F2BB138A6}" type="parTrans" cxnId="{B2A03988-99D1-44A6-858F-6CE34B10744A}">
      <dgm:prSet/>
      <dgm:spPr/>
      <dgm:t>
        <a:bodyPr/>
        <a:lstStyle/>
        <a:p>
          <a:endParaRPr lang="en-US"/>
        </a:p>
      </dgm:t>
    </dgm:pt>
    <dgm:pt modelId="{E04C4D2E-4E6F-419C-A396-ABFA23B7F706}" type="sibTrans" cxnId="{B2A03988-99D1-44A6-858F-6CE34B10744A}">
      <dgm:prSet/>
      <dgm:spPr/>
      <dgm:t>
        <a:bodyPr/>
        <a:lstStyle/>
        <a:p>
          <a:endParaRPr lang="en-US"/>
        </a:p>
      </dgm:t>
    </dgm:pt>
    <dgm:pt modelId="{6E60B436-26EF-4B53-A1A4-6F8C720538AB}">
      <dgm:prSet/>
      <dgm:spPr/>
      <dgm:t>
        <a:bodyPr/>
        <a:lstStyle/>
        <a:p>
          <a:r>
            <a:rPr lang="en-US" dirty="0"/>
            <a:t>Ismail Hany Ismail</a:t>
          </a:r>
        </a:p>
      </dgm:t>
    </dgm:pt>
    <dgm:pt modelId="{E8E6342A-5E9F-4DD6-A176-2828CDE00E0A}" type="parTrans" cxnId="{CF088890-7420-4776-9F0B-D9AD3D5D7F1C}">
      <dgm:prSet/>
      <dgm:spPr/>
      <dgm:t>
        <a:bodyPr/>
        <a:lstStyle/>
        <a:p>
          <a:endParaRPr lang="en-US"/>
        </a:p>
      </dgm:t>
    </dgm:pt>
    <dgm:pt modelId="{156E9DD1-6414-45BC-A14B-D75AD3DAB252}" type="sibTrans" cxnId="{CF088890-7420-4776-9F0B-D9AD3D5D7F1C}">
      <dgm:prSet/>
      <dgm:spPr/>
      <dgm:t>
        <a:bodyPr/>
        <a:lstStyle/>
        <a:p>
          <a:endParaRPr lang="en-US"/>
        </a:p>
      </dgm:t>
    </dgm:pt>
    <dgm:pt modelId="{A4C2447D-AAEA-4377-BA1A-0E488C0FA60E}">
      <dgm:prSet/>
      <dgm:spPr/>
      <dgm:t>
        <a:bodyPr/>
        <a:lstStyle/>
        <a:p>
          <a:r>
            <a:rPr lang="en-US" dirty="0"/>
            <a:t>Mohamed Omar Abdallah                    </a:t>
          </a:r>
        </a:p>
      </dgm:t>
    </dgm:pt>
    <dgm:pt modelId="{BF2DFAF5-9839-4670-8AA4-C27E734FD247}" type="parTrans" cxnId="{D735016C-88CB-4417-8C30-55638DBEBBCE}">
      <dgm:prSet/>
      <dgm:spPr/>
      <dgm:t>
        <a:bodyPr/>
        <a:lstStyle/>
        <a:p>
          <a:endParaRPr lang="en-US"/>
        </a:p>
      </dgm:t>
    </dgm:pt>
    <dgm:pt modelId="{C692D2F9-8F95-4E6D-8401-D64A5674DCE3}" type="sibTrans" cxnId="{D735016C-88CB-4417-8C30-55638DBEBBCE}">
      <dgm:prSet/>
      <dgm:spPr/>
      <dgm:t>
        <a:bodyPr/>
        <a:lstStyle/>
        <a:p>
          <a:endParaRPr lang="en-US"/>
        </a:p>
      </dgm:t>
    </dgm:pt>
    <dgm:pt modelId="{4CEBE65D-8D53-4870-ACEA-BA64C93EDB34}">
      <dgm:prSet/>
      <dgm:spPr/>
      <dgm:t>
        <a:bodyPr/>
        <a:lstStyle/>
        <a:p>
          <a:r>
            <a:rPr lang="en-US" dirty="0"/>
            <a:t>Ziad Waleed Sayed                          </a:t>
          </a:r>
        </a:p>
      </dgm:t>
    </dgm:pt>
    <dgm:pt modelId="{D93EB538-0C27-4C6C-9573-5F460A765D71}" type="parTrans" cxnId="{492EC525-FA42-48BA-96C4-A7F1868E9575}">
      <dgm:prSet/>
      <dgm:spPr/>
      <dgm:t>
        <a:bodyPr/>
        <a:lstStyle/>
        <a:p>
          <a:endParaRPr lang="en-US"/>
        </a:p>
      </dgm:t>
    </dgm:pt>
    <dgm:pt modelId="{8FCFCF97-DDB0-4BF9-8A0A-3DF1167D3CA6}" type="sibTrans" cxnId="{492EC525-FA42-48BA-96C4-A7F1868E9575}">
      <dgm:prSet/>
      <dgm:spPr/>
      <dgm:t>
        <a:bodyPr/>
        <a:lstStyle/>
        <a:p>
          <a:endParaRPr lang="en-US"/>
        </a:p>
      </dgm:t>
    </dgm:pt>
    <dgm:pt modelId="{E8FB1605-E7DA-45D9-902A-8E947B47A9F6}">
      <dgm:prSet/>
      <dgm:spPr/>
      <dgm:t>
        <a:bodyPr/>
        <a:lstStyle/>
        <a:p>
          <a:r>
            <a:rPr lang="en-US"/>
            <a:t>Ahmed Sayed Mohamed</a:t>
          </a:r>
          <a:endParaRPr lang="en-US" dirty="0"/>
        </a:p>
      </dgm:t>
    </dgm:pt>
    <dgm:pt modelId="{DA586620-0F7F-43C7-83F2-C75177FCD89A}" type="parTrans" cxnId="{06C7915F-8B3C-4963-BCFB-4DC3D809292D}">
      <dgm:prSet/>
      <dgm:spPr/>
      <dgm:t>
        <a:bodyPr/>
        <a:lstStyle/>
        <a:p>
          <a:endParaRPr lang="en-US"/>
        </a:p>
      </dgm:t>
    </dgm:pt>
    <dgm:pt modelId="{43C2849F-BDFE-4A0A-B0FA-08360721AD50}" type="sibTrans" cxnId="{06C7915F-8B3C-4963-BCFB-4DC3D809292D}">
      <dgm:prSet/>
      <dgm:spPr/>
      <dgm:t>
        <a:bodyPr/>
        <a:lstStyle/>
        <a:p>
          <a:endParaRPr lang="en-US"/>
        </a:p>
      </dgm:t>
    </dgm:pt>
    <dgm:pt modelId="{7B5BE72D-6277-4168-8F4E-7F5113D3555C}" type="pres">
      <dgm:prSet presAssocID="{D464AD60-FC8F-43F8-ADF2-EBFAD2B8818A}" presName="linear" presStyleCnt="0">
        <dgm:presLayoutVars>
          <dgm:animLvl val="lvl"/>
          <dgm:resizeHandles val="exact"/>
        </dgm:presLayoutVars>
      </dgm:prSet>
      <dgm:spPr/>
    </dgm:pt>
    <dgm:pt modelId="{062E0D44-7F15-4A62-9B89-0A7F275F6A35}" type="pres">
      <dgm:prSet presAssocID="{576908D2-CC9B-479B-8F9E-2CC333616A19}" presName="parentText" presStyleLbl="node1" presStyleIdx="0" presStyleCnt="6">
        <dgm:presLayoutVars>
          <dgm:chMax val="0"/>
          <dgm:bulletEnabled val="1"/>
        </dgm:presLayoutVars>
      </dgm:prSet>
      <dgm:spPr/>
    </dgm:pt>
    <dgm:pt modelId="{1A6F37B5-1A6B-49F2-AADD-B580D6BFBEC5}" type="pres">
      <dgm:prSet presAssocID="{502131E3-54D4-479F-B0A8-953E838542D3}" presName="spacer" presStyleCnt="0"/>
      <dgm:spPr/>
    </dgm:pt>
    <dgm:pt modelId="{5A4EF3E2-2910-45EF-9DD2-7FF78DD23CBC}" type="pres">
      <dgm:prSet presAssocID="{4959A4AC-E612-411B-828C-235978FB86ED}" presName="parentText" presStyleLbl="node1" presStyleIdx="1" presStyleCnt="6">
        <dgm:presLayoutVars>
          <dgm:chMax val="0"/>
          <dgm:bulletEnabled val="1"/>
        </dgm:presLayoutVars>
      </dgm:prSet>
      <dgm:spPr/>
    </dgm:pt>
    <dgm:pt modelId="{AF747214-3A1B-4413-B28E-36E13E790701}" type="pres">
      <dgm:prSet presAssocID="{E04C4D2E-4E6F-419C-A396-ABFA23B7F706}" presName="spacer" presStyleCnt="0"/>
      <dgm:spPr/>
    </dgm:pt>
    <dgm:pt modelId="{FE09A3AE-2CA1-4460-BF8D-50D0786753D8}" type="pres">
      <dgm:prSet presAssocID="{6E60B436-26EF-4B53-A1A4-6F8C720538AB}" presName="parentText" presStyleLbl="node1" presStyleIdx="2" presStyleCnt="6">
        <dgm:presLayoutVars>
          <dgm:chMax val="0"/>
          <dgm:bulletEnabled val="1"/>
        </dgm:presLayoutVars>
      </dgm:prSet>
      <dgm:spPr/>
    </dgm:pt>
    <dgm:pt modelId="{D98B36F9-E6D6-48BA-B48F-2AB2312EF6E2}" type="pres">
      <dgm:prSet presAssocID="{156E9DD1-6414-45BC-A14B-D75AD3DAB252}" presName="spacer" presStyleCnt="0"/>
      <dgm:spPr/>
    </dgm:pt>
    <dgm:pt modelId="{C3B9CB67-D334-4CB9-9DBA-14E091662E62}" type="pres">
      <dgm:prSet presAssocID="{E8FB1605-E7DA-45D9-902A-8E947B47A9F6}" presName="parentText" presStyleLbl="node1" presStyleIdx="3" presStyleCnt="6">
        <dgm:presLayoutVars>
          <dgm:chMax val="0"/>
          <dgm:bulletEnabled val="1"/>
        </dgm:presLayoutVars>
      </dgm:prSet>
      <dgm:spPr/>
    </dgm:pt>
    <dgm:pt modelId="{FF06F308-E877-4BE7-A51B-08E25C726722}" type="pres">
      <dgm:prSet presAssocID="{43C2849F-BDFE-4A0A-B0FA-08360721AD50}" presName="spacer" presStyleCnt="0"/>
      <dgm:spPr/>
    </dgm:pt>
    <dgm:pt modelId="{47718065-D3F8-4D94-8100-216B0C44223E}" type="pres">
      <dgm:prSet presAssocID="{A4C2447D-AAEA-4377-BA1A-0E488C0FA60E}" presName="parentText" presStyleLbl="node1" presStyleIdx="4" presStyleCnt="6">
        <dgm:presLayoutVars>
          <dgm:chMax val="0"/>
          <dgm:bulletEnabled val="1"/>
        </dgm:presLayoutVars>
      </dgm:prSet>
      <dgm:spPr/>
    </dgm:pt>
    <dgm:pt modelId="{993C29F4-FC48-4611-B84C-D27C7C28F540}" type="pres">
      <dgm:prSet presAssocID="{C692D2F9-8F95-4E6D-8401-D64A5674DCE3}" presName="spacer" presStyleCnt="0"/>
      <dgm:spPr/>
    </dgm:pt>
    <dgm:pt modelId="{18ED8827-6881-4861-800C-B8886C8A19E9}" type="pres">
      <dgm:prSet presAssocID="{4CEBE65D-8D53-4870-ACEA-BA64C93EDB34}" presName="parentText" presStyleLbl="node1" presStyleIdx="5" presStyleCnt="6">
        <dgm:presLayoutVars>
          <dgm:chMax val="0"/>
          <dgm:bulletEnabled val="1"/>
        </dgm:presLayoutVars>
      </dgm:prSet>
      <dgm:spPr/>
    </dgm:pt>
  </dgm:ptLst>
  <dgm:cxnLst>
    <dgm:cxn modelId="{E372230E-7884-4C22-BF83-3C348C3B50B6}" srcId="{D464AD60-FC8F-43F8-ADF2-EBFAD2B8818A}" destId="{576908D2-CC9B-479B-8F9E-2CC333616A19}" srcOrd="0" destOrd="0" parTransId="{DFC15004-6281-44DF-844A-C22174DD9662}" sibTransId="{502131E3-54D4-479F-B0A8-953E838542D3}"/>
    <dgm:cxn modelId="{32EB2515-C5AB-4F6E-AA92-2526B0DCFE3D}" type="presOf" srcId="{4959A4AC-E612-411B-828C-235978FB86ED}" destId="{5A4EF3E2-2910-45EF-9DD2-7FF78DD23CBC}" srcOrd="0" destOrd="0" presId="urn:microsoft.com/office/officeart/2005/8/layout/vList2"/>
    <dgm:cxn modelId="{492EC525-FA42-48BA-96C4-A7F1868E9575}" srcId="{D464AD60-FC8F-43F8-ADF2-EBFAD2B8818A}" destId="{4CEBE65D-8D53-4870-ACEA-BA64C93EDB34}" srcOrd="5" destOrd="0" parTransId="{D93EB538-0C27-4C6C-9573-5F460A765D71}" sibTransId="{8FCFCF97-DDB0-4BF9-8A0A-3DF1167D3CA6}"/>
    <dgm:cxn modelId="{ADA47D3D-69FA-4EE0-841D-9F4E4F61FC15}" type="presOf" srcId="{576908D2-CC9B-479B-8F9E-2CC333616A19}" destId="{062E0D44-7F15-4A62-9B89-0A7F275F6A35}" srcOrd="0" destOrd="0" presId="urn:microsoft.com/office/officeart/2005/8/layout/vList2"/>
    <dgm:cxn modelId="{06C7915F-8B3C-4963-BCFB-4DC3D809292D}" srcId="{D464AD60-FC8F-43F8-ADF2-EBFAD2B8818A}" destId="{E8FB1605-E7DA-45D9-902A-8E947B47A9F6}" srcOrd="3" destOrd="0" parTransId="{DA586620-0F7F-43C7-83F2-C75177FCD89A}" sibTransId="{43C2849F-BDFE-4A0A-B0FA-08360721AD50}"/>
    <dgm:cxn modelId="{A0301D66-F373-4337-AB40-1877D60D6E6F}" type="presOf" srcId="{4CEBE65D-8D53-4870-ACEA-BA64C93EDB34}" destId="{18ED8827-6881-4861-800C-B8886C8A19E9}" srcOrd="0" destOrd="0" presId="urn:microsoft.com/office/officeart/2005/8/layout/vList2"/>
    <dgm:cxn modelId="{D735016C-88CB-4417-8C30-55638DBEBBCE}" srcId="{D464AD60-FC8F-43F8-ADF2-EBFAD2B8818A}" destId="{A4C2447D-AAEA-4377-BA1A-0E488C0FA60E}" srcOrd="4" destOrd="0" parTransId="{BF2DFAF5-9839-4670-8AA4-C27E734FD247}" sibTransId="{C692D2F9-8F95-4E6D-8401-D64A5674DCE3}"/>
    <dgm:cxn modelId="{7B329D56-2EFA-4D82-8C26-BEEE029E8389}" type="presOf" srcId="{E8FB1605-E7DA-45D9-902A-8E947B47A9F6}" destId="{C3B9CB67-D334-4CB9-9DBA-14E091662E62}" srcOrd="0" destOrd="0" presId="urn:microsoft.com/office/officeart/2005/8/layout/vList2"/>
    <dgm:cxn modelId="{82E99277-AE32-4D4B-BE51-F1B6849EFD05}" type="presOf" srcId="{A4C2447D-AAEA-4377-BA1A-0E488C0FA60E}" destId="{47718065-D3F8-4D94-8100-216B0C44223E}" srcOrd="0" destOrd="0" presId="urn:microsoft.com/office/officeart/2005/8/layout/vList2"/>
    <dgm:cxn modelId="{DCB0B27A-6FE9-404B-B010-0A87006A92D0}" type="presOf" srcId="{6E60B436-26EF-4B53-A1A4-6F8C720538AB}" destId="{FE09A3AE-2CA1-4460-BF8D-50D0786753D8}" srcOrd="0" destOrd="0" presId="urn:microsoft.com/office/officeart/2005/8/layout/vList2"/>
    <dgm:cxn modelId="{B2A03988-99D1-44A6-858F-6CE34B10744A}" srcId="{D464AD60-FC8F-43F8-ADF2-EBFAD2B8818A}" destId="{4959A4AC-E612-411B-828C-235978FB86ED}" srcOrd="1" destOrd="0" parTransId="{682E7E48-16F1-4668-8CB5-6E2F2BB138A6}" sibTransId="{E04C4D2E-4E6F-419C-A396-ABFA23B7F706}"/>
    <dgm:cxn modelId="{CF088890-7420-4776-9F0B-D9AD3D5D7F1C}" srcId="{D464AD60-FC8F-43F8-ADF2-EBFAD2B8818A}" destId="{6E60B436-26EF-4B53-A1A4-6F8C720538AB}" srcOrd="2" destOrd="0" parTransId="{E8E6342A-5E9F-4DD6-A176-2828CDE00E0A}" sibTransId="{156E9DD1-6414-45BC-A14B-D75AD3DAB252}"/>
    <dgm:cxn modelId="{3DE923D8-8DE9-41D8-A19F-37C803FEA396}" type="presOf" srcId="{D464AD60-FC8F-43F8-ADF2-EBFAD2B8818A}" destId="{7B5BE72D-6277-4168-8F4E-7F5113D3555C}" srcOrd="0" destOrd="0" presId="urn:microsoft.com/office/officeart/2005/8/layout/vList2"/>
    <dgm:cxn modelId="{BC46B2DD-39AF-48B5-BCE5-12EDCDD750D4}" type="presParOf" srcId="{7B5BE72D-6277-4168-8F4E-7F5113D3555C}" destId="{062E0D44-7F15-4A62-9B89-0A7F275F6A35}" srcOrd="0" destOrd="0" presId="urn:microsoft.com/office/officeart/2005/8/layout/vList2"/>
    <dgm:cxn modelId="{F91776BC-4098-4D40-801F-82D0675F7F10}" type="presParOf" srcId="{7B5BE72D-6277-4168-8F4E-7F5113D3555C}" destId="{1A6F37B5-1A6B-49F2-AADD-B580D6BFBEC5}" srcOrd="1" destOrd="0" presId="urn:microsoft.com/office/officeart/2005/8/layout/vList2"/>
    <dgm:cxn modelId="{C9E7D105-CBAD-4894-96AB-935ABBEB50D8}" type="presParOf" srcId="{7B5BE72D-6277-4168-8F4E-7F5113D3555C}" destId="{5A4EF3E2-2910-45EF-9DD2-7FF78DD23CBC}" srcOrd="2" destOrd="0" presId="urn:microsoft.com/office/officeart/2005/8/layout/vList2"/>
    <dgm:cxn modelId="{B80E5533-C12F-48D1-BC9E-502E17DFA779}" type="presParOf" srcId="{7B5BE72D-6277-4168-8F4E-7F5113D3555C}" destId="{AF747214-3A1B-4413-B28E-36E13E790701}" srcOrd="3" destOrd="0" presId="urn:microsoft.com/office/officeart/2005/8/layout/vList2"/>
    <dgm:cxn modelId="{78C5C962-CF84-4F80-B82E-D58CE8DCA05F}" type="presParOf" srcId="{7B5BE72D-6277-4168-8F4E-7F5113D3555C}" destId="{FE09A3AE-2CA1-4460-BF8D-50D0786753D8}" srcOrd="4" destOrd="0" presId="urn:microsoft.com/office/officeart/2005/8/layout/vList2"/>
    <dgm:cxn modelId="{CC98F9A2-F4B8-4720-873F-AB4626A38763}" type="presParOf" srcId="{7B5BE72D-6277-4168-8F4E-7F5113D3555C}" destId="{D98B36F9-E6D6-48BA-B48F-2AB2312EF6E2}" srcOrd="5" destOrd="0" presId="urn:microsoft.com/office/officeart/2005/8/layout/vList2"/>
    <dgm:cxn modelId="{CA90C896-A909-4591-886D-413894068D6D}" type="presParOf" srcId="{7B5BE72D-6277-4168-8F4E-7F5113D3555C}" destId="{C3B9CB67-D334-4CB9-9DBA-14E091662E62}" srcOrd="6" destOrd="0" presId="urn:microsoft.com/office/officeart/2005/8/layout/vList2"/>
    <dgm:cxn modelId="{573930CA-A1B4-462D-AAA9-ACCC46FB3469}" type="presParOf" srcId="{7B5BE72D-6277-4168-8F4E-7F5113D3555C}" destId="{FF06F308-E877-4BE7-A51B-08E25C726722}" srcOrd="7" destOrd="0" presId="urn:microsoft.com/office/officeart/2005/8/layout/vList2"/>
    <dgm:cxn modelId="{6150C373-A55D-49D7-8AD3-1E65A1E8BC2E}" type="presParOf" srcId="{7B5BE72D-6277-4168-8F4E-7F5113D3555C}" destId="{47718065-D3F8-4D94-8100-216B0C44223E}" srcOrd="8" destOrd="0" presId="urn:microsoft.com/office/officeart/2005/8/layout/vList2"/>
    <dgm:cxn modelId="{D02E3C21-48D4-4ED3-AB62-48B1897B0E40}" type="presParOf" srcId="{7B5BE72D-6277-4168-8F4E-7F5113D3555C}" destId="{993C29F4-FC48-4611-B84C-D27C7C28F540}" srcOrd="9" destOrd="0" presId="urn:microsoft.com/office/officeart/2005/8/layout/vList2"/>
    <dgm:cxn modelId="{26673F3D-B461-4A8B-9887-75F66EA52C6E}" type="presParOf" srcId="{7B5BE72D-6277-4168-8F4E-7F5113D3555C}" destId="{18ED8827-6881-4861-800C-B8886C8A19E9}" srcOrd="1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5CA423A-A755-4563-9F55-E46FC2905BA9}" type="doc">
      <dgm:prSet loTypeId="urn:microsoft.com/office/officeart/2016/7/layout/VerticalDownArrowProcess" loCatId="process" qsTypeId="urn:microsoft.com/office/officeart/2005/8/quickstyle/simple1" qsCatId="simple" csTypeId="urn:microsoft.com/office/officeart/2005/8/colors/colorful2" csCatId="colorful" phldr="1"/>
      <dgm:spPr/>
      <dgm:t>
        <a:bodyPr/>
        <a:lstStyle/>
        <a:p>
          <a:endParaRPr lang="en-US"/>
        </a:p>
      </dgm:t>
    </dgm:pt>
    <dgm:pt modelId="{2F11E6AF-DB1F-483A-9ED5-BC79C44BF577}">
      <dgm:prSet custT="1"/>
      <dgm:spPr/>
      <dgm:t>
        <a:bodyPr/>
        <a:lstStyle/>
        <a:p>
          <a:r>
            <a:rPr lang="en-US" sz="2400"/>
            <a:t>Step One</a:t>
          </a:r>
        </a:p>
      </dgm:t>
    </dgm:pt>
    <dgm:pt modelId="{EE637733-0393-4017-9931-122AF451F32A}" type="parTrans" cxnId="{08F95680-CC0A-458E-BB97-A82736F361F7}">
      <dgm:prSet/>
      <dgm:spPr/>
      <dgm:t>
        <a:bodyPr/>
        <a:lstStyle/>
        <a:p>
          <a:endParaRPr lang="en-US"/>
        </a:p>
      </dgm:t>
    </dgm:pt>
    <dgm:pt modelId="{F1591F1D-303B-418F-B787-B004A28D2AFD}" type="sibTrans" cxnId="{08F95680-CC0A-458E-BB97-A82736F361F7}">
      <dgm:prSet/>
      <dgm:spPr/>
      <dgm:t>
        <a:bodyPr/>
        <a:lstStyle/>
        <a:p>
          <a:endParaRPr lang="en-US"/>
        </a:p>
      </dgm:t>
    </dgm:pt>
    <dgm:pt modelId="{89EA7437-C5F2-4048-9BC2-6257F9B681E4}">
      <dgm:prSet custT="1"/>
      <dgm:spPr/>
      <dgm:t>
        <a:bodyPr/>
        <a:lstStyle/>
        <a:p>
          <a:r>
            <a:rPr lang="en-US" sz="1600" dirty="0"/>
            <a:t>Import the required libraries: </a:t>
          </a:r>
          <a:r>
            <a:rPr lang="en-US" sz="1600" b="1" dirty="0">
              <a:solidFill>
                <a:srgbClr val="FF0000"/>
              </a:solidFill>
            </a:rPr>
            <a:t>cv2</a:t>
          </a:r>
          <a:r>
            <a:rPr lang="en-US" sz="1600" b="1" dirty="0"/>
            <a:t>, </a:t>
          </a:r>
          <a:r>
            <a:rPr lang="en-US" sz="1600" b="1" dirty="0" err="1">
              <a:solidFill>
                <a:srgbClr val="FF0000"/>
              </a:solidFill>
            </a:rPr>
            <a:t>pytesseract</a:t>
          </a:r>
          <a:r>
            <a:rPr lang="en-US" sz="1600" b="1" dirty="0"/>
            <a:t>, </a:t>
          </a:r>
          <a:r>
            <a:rPr lang="en-US" sz="1600" b="1" dirty="0">
              <a:solidFill>
                <a:srgbClr val="FF0000"/>
              </a:solidFill>
            </a:rPr>
            <a:t>pyttsx3</a:t>
          </a:r>
          <a:r>
            <a:rPr lang="en-US" sz="1600" b="1" dirty="0"/>
            <a:t>, and </a:t>
          </a:r>
          <a:r>
            <a:rPr lang="en-US" sz="1600" b="1" dirty="0" err="1">
              <a:solidFill>
                <a:srgbClr val="FF0000"/>
              </a:solidFill>
            </a:rPr>
            <a:t>numpy</a:t>
          </a:r>
          <a:r>
            <a:rPr lang="en-US" sz="1600" dirty="0"/>
            <a:t>.</a:t>
          </a:r>
        </a:p>
      </dgm:t>
    </dgm:pt>
    <dgm:pt modelId="{CA820FB2-F3A7-4F5C-8939-D81111C87FB1}" type="parTrans" cxnId="{1BA4B84D-B18A-4B4A-A6F9-4E9A36C69040}">
      <dgm:prSet/>
      <dgm:spPr/>
      <dgm:t>
        <a:bodyPr/>
        <a:lstStyle/>
        <a:p>
          <a:endParaRPr lang="en-US"/>
        </a:p>
      </dgm:t>
    </dgm:pt>
    <dgm:pt modelId="{D0738040-9FAA-4706-9689-98261E771A9A}" type="sibTrans" cxnId="{1BA4B84D-B18A-4B4A-A6F9-4E9A36C69040}">
      <dgm:prSet/>
      <dgm:spPr/>
      <dgm:t>
        <a:bodyPr/>
        <a:lstStyle/>
        <a:p>
          <a:endParaRPr lang="en-US"/>
        </a:p>
      </dgm:t>
    </dgm:pt>
    <dgm:pt modelId="{5CCA6797-D25C-4D04-ADCC-C6C7965E8C69}">
      <dgm:prSet custT="1"/>
      <dgm:spPr/>
      <dgm:t>
        <a:bodyPr/>
        <a:lstStyle/>
        <a:p>
          <a:r>
            <a:rPr lang="en-US" sz="2400" dirty="0"/>
            <a:t>Step Two</a:t>
          </a:r>
        </a:p>
      </dgm:t>
    </dgm:pt>
    <dgm:pt modelId="{7B30F983-35BB-44B7-A6CB-43B1C4FAB446}" type="parTrans" cxnId="{164DC1B6-C03E-49B3-9DD8-641BC947B167}">
      <dgm:prSet/>
      <dgm:spPr/>
      <dgm:t>
        <a:bodyPr/>
        <a:lstStyle/>
        <a:p>
          <a:endParaRPr lang="en-US"/>
        </a:p>
      </dgm:t>
    </dgm:pt>
    <dgm:pt modelId="{ED5ED67D-D016-4907-BFFD-4D85E196E32C}" type="sibTrans" cxnId="{164DC1B6-C03E-49B3-9DD8-641BC947B167}">
      <dgm:prSet/>
      <dgm:spPr/>
      <dgm:t>
        <a:bodyPr/>
        <a:lstStyle/>
        <a:p>
          <a:endParaRPr lang="en-US"/>
        </a:p>
      </dgm:t>
    </dgm:pt>
    <dgm:pt modelId="{9E5F49EC-D1CF-4091-AD42-58D41E2BAB52}">
      <dgm:prSet custT="1"/>
      <dgm:spPr/>
      <dgm:t>
        <a:bodyPr/>
        <a:lstStyle/>
        <a:p>
          <a:r>
            <a:rPr lang="en-US" sz="1600" dirty="0"/>
            <a:t>Capture Image and define the path to the image file to be processed.</a:t>
          </a:r>
        </a:p>
      </dgm:t>
    </dgm:pt>
    <dgm:pt modelId="{B91D741F-550A-4899-B593-A46D842F8E30}" type="parTrans" cxnId="{8C40C899-56CD-4645-8168-A8CE03D40C6F}">
      <dgm:prSet/>
      <dgm:spPr/>
      <dgm:t>
        <a:bodyPr/>
        <a:lstStyle/>
        <a:p>
          <a:endParaRPr lang="en-US"/>
        </a:p>
      </dgm:t>
    </dgm:pt>
    <dgm:pt modelId="{658069CA-9269-4F2D-9A26-87F2CB872032}" type="sibTrans" cxnId="{8C40C899-56CD-4645-8168-A8CE03D40C6F}">
      <dgm:prSet/>
      <dgm:spPr/>
      <dgm:t>
        <a:bodyPr/>
        <a:lstStyle/>
        <a:p>
          <a:endParaRPr lang="en-US"/>
        </a:p>
      </dgm:t>
    </dgm:pt>
    <dgm:pt modelId="{B6E0F44A-67CC-43E8-BF80-B548D12F402F}">
      <dgm:prSet custT="1"/>
      <dgm:spPr/>
      <dgm:t>
        <a:bodyPr/>
        <a:lstStyle/>
        <a:p>
          <a:r>
            <a:rPr lang="en-US" sz="2400" dirty="0"/>
            <a:t>Step Three</a:t>
          </a:r>
        </a:p>
      </dgm:t>
    </dgm:pt>
    <dgm:pt modelId="{78019F33-138C-4A54-B002-69F43A3F35B9}" type="parTrans" cxnId="{D997F3E1-F2AD-4864-A215-1D4BD7264F43}">
      <dgm:prSet/>
      <dgm:spPr/>
      <dgm:t>
        <a:bodyPr/>
        <a:lstStyle/>
        <a:p>
          <a:endParaRPr lang="en-US"/>
        </a:p>
      </dgm:t>
    </dgm:pt>
    <dgm:pt modelId="{18FDB3F4-C132-47BB-B7A0-3EB750B97AD1}" type="sibTrans" cxnId="{D997F3E1-F2AD-4864-A215-1D4BD7264F43}">
      <dgm:prSet/>
      <dgm:spPr/>
      <dgm:t>
        <a:bodyPr/>
        <a:lstStyle/>
        <a:p>
          <a:endParaRPr lang="en-US"/>
        </a:p>
      </dgm:t>
    </dgm:pt>
    <dgm:pt modelId="{A5B05B0F-8B0F-4D97-869B-EAED9F94BF9D}">
      <dgm:prSet custT="1"/>
      <dgm:spPr/>
      <dgm:t>
        <a:bodyPr/>
        <a:lstStyle/>
        <a:p>
          <a:r>
            <a:rPr lang="en-US" sz="1600" dirty="0"/>
            <a:t>Read the image file using OpenCV's </a:t>
          </a:r>
          <a:r>
            <a:rPr lang="en-US" sz="1600" dirty="0" err="1"/>
            <a:t>imread</a:t>
          </a:r>
          <a:r>
            <a:rPr lang="en-US" sz="1600" dirty="0"/>
            <a:t>() function and store it in a variable.</a:t>
          </a:r>
        </a:p>
      </dgm:t>
    </dgm:pt>
    <dgm:pt modelId="{6584B180-E290-4486-B4E5-EA4F0668A14D}" type="parTrans" cxnId="{115440E4-DAB7-417D-AECF-E463EFF6C35F}">
      <dgm:prSet/>
      <dgm:spPr/>
      <dgm:t>
        <a:bodyPr/>
        <a:lstStyle/>
        <a:p>
          <a:endParaRPr lang="en-US"/>
        </a:p>
      </dgm:t>
    </dgm:pt>
    <dgm:pt modelId="{14350E04-FE80-4BAD-9BE0-7BD05E3CF504}" type="sibTrans" cxnId="{115440E4-DAB7-417D-AECF-E463EFF6C35F}">
      <dgm:prSet/>
      <dgm:spPr/>
      <dgm:t>
        <a:bodyPr/>
        <a:lstStyle/>
        <a:p>
          <a:endParaRPr lang="en-US"/>
        </a:p>
      </dgm:t>
    </dgm:pt>
    <dgm:pt modelId="{35224A0F-4417-49CB-93C3-945EB1741CC3}">
      <dgm:prSet custT="1"/>
      <dgm:spPr/>
      <dgm:t>
        <a:bodyPr/>
        <a:lstStyle/>
        <a:p>
          <a:r>
            <a:rPr lang="en-US" sz="2400" dirty="0"/>
            <a:t>Step Five</a:t>
          </a:r>
        </a:p>
      </dgm:t>
    </dgm:pt>
    <dgm:pt modelId="{F9B96A09-B5EF-4E00-89AE-054AA50C82B0}" type="parTrans" cxnId="{0510B5D9-A29A-480E-85EB-F858B71FC12C}">
      <dgm:prSet/>
      <dgm:spPr/>
      <dgm:t>
        <a:bodyPr/>
        <a:lstStyle/>
        <a:p>
          <a:endParaRPr lang="en-US"/>
        </a:p>
      </dgm:t>
    </dgm:pt>
    <dgm:pt modelId="{B5E4F501-3FB5-4272-B3D6-B030C5E8F98A}" type="sibTrans" cxnId="{0510B5D9-A29A-480E-85EB-F858B71FC12C}">
      <dgm:prSet/>
      <dgm:spPr/>
      <dgm:t>
        <a:bodyPr/>
        <a:lstStyle/>
        <a:p>
          <a:endParaRPr lang="en-US"/>
        </a:p>
      </dgm:t>
    </dgm:pt>
    <dgm:pt modelId="{2E1A1199-F66E-4D8A-8AA7-9BF90706B1D0}">
      <dgm:prSet custT="1"/>
      <dgm:spPr/>
      <dgm:t>
        <a:bodyPr/>
        <a:lstStyle/>
        <a:p>
          <a:r>
            <a:rPr lang="en-US" sz="1600" dirty="0"/>
            <a:t>Perform OCR using </a:t>
          </a:r>
          <a:r>
            <a:rPr lang="en-US" sz="1600" dirty="0" err="1"/>
            <a:t>pytesseract.image_to_string</a:t>
          </a:r>
          <a:r>
            <a:rPr lang="en-US" sz="1600" dirty="0"/>
            <a:t>() </a:t>
          </a:r>
        </a:p>
      </dgm:t>
    </dgm:pt>
    <dgm:pt modelId="{93878BD2-49A9-4FB4-BCF8-81538B15CF7C}" type="parTrans" cxnId="{E2511A3E-20D1-41AA-8C3D-98BB1EF05994}">
      <dgm:prSet/>
      <dgm:spPr/>
      <dgm:t>
        <a:bodyPr/>
        <a:lstStyle/>
        <a:p>
          <a:endParaRPr lang="en-US"/>
        </a:p>
      </dgm:t>
    </dgm:pt>
    <dgm:pt modelId="{CC39960B-D226-4137-B43E-14B887B30E3F}" type="sibTrans" cxnId="{E2511A3E-20D1-41AA-8C3D-98BB1EF05994}">
      <dgm:prSet/>
      <dgm:spPr/>
      <dgm:t>
        <a:bodyPr/>
        <a:lstStyle/>
        <a:p>
          <a:endParaRPr lang="en-US"/>
        </a:p>
      </dgm:t>
    </dgm:pt>
    <dgm:pt modelId="{8D822B4B-C2DA-4C1C-B0CC-2C12593AAFBB}">
      <dgm:prSet custT="1"/>
      <dgm:spPr/>
      <dgm:t>
        <a:bodyPr/>
        <a:lstStyle/>
        <a:p>
          <a:r>
            <a:rPr lang="en-US" sz="2400" dirty="0"/>
            <a:t>Step Six</a:t>
          </a:r>
        </a:p>
      </dgm:t>
    </dgm:pt>
    <dgm:pt modelId="{32958A4C-F4C7-4D20-BD5F-FC21BA3F51B6}" type="parTrans" cxnId="{E6CCFDCE-B482-4F39-8528-D7BE25D0E88E}">
      <dgm:prSet/>
      <dgm:spPr/>
      <dgm:t>
        <a:bodyPr/>
        <a:lstStyle/>
        <a:p>
          <a:endParaRPr lang="en-US"/>
        </a:p>
      </dgm:t>
    </dgm:pt>
    <dgm:pt modelId="{28D64D97-251F-40FF-9C45-8FD8B35E64E9}" type="sibTrans" cxnId="{E6CCFDCE-B482-4F39-8528-D7BE25D0E88E}">
      <dgm:prSet/>
      <dgm:spPr/>
      <dgm:t>
        <a:bodyPr/>
        <a:lstStyle/>
        <a:p>
          <a:endParaRPr lang="en-US"/>
        </a:p>
      </dgm:t>
    </dgm:pt>
    <dgm:pt modelId="{89D35840-E3C7-48A4-9D32-03B8CC2E1C7D}">
      <dgm:prSet custT="1"/>
      <dgm:spPr/>
      <dgm:t>
        <a:bodyPr/>
        <a:lstStyle/>
        <a:p>
          <a:r>
            <a:rPr lang="en-US" sz="2400" dirty="0"/>
            <a:t>Step Seven</a:t>
          </a:r>
        </a:p>
      </dgm:t>
    </dgm:pt>
    <dgm:pt modelId="{370FE664-A115-456A-ACFA-5E20A17E53F9}" type="parTrans" cxnId="{48AF0156-6711-4B0B-B213-16C2DBA031CB}">
      <dgm:prSet/>
      <dgm:spPr/>
      <dgm:t>
        <a:bodyPr/>
        <a:lstStyle/>
        <a:p>
          <a:endParaRPr lang="en-US"/>
        </a:p>
      </dgm:t>
    </dgm:pt>
    <dgm:pt modelId="{8DA57590-04ED-4AEB-A09E-66852D3A4F55}" type="sibTrans" cxnId="{48AF0156-6711-4B0B-B213-16C2DBA031CB}">
      <dgm:prSet/>
      <dgm:spPr/>
      <dgm:t>
        <a:bodyPr/>
        <a:lstStyle/>
        <a:p>
          <a:endParaRPr lang="en-US"/>
        </a:p>
      </dgm:t>
    </dgm:pt>
    <dgm:pt modelId="{1CE05E60-54FE-486E-A1DA-924AE0AC7853}">
      <dgm:prSet custT="1"/>
      <dgm:spPr/>
      <dgm:t>
        <a:bodyPr/>
        <a:lstStyle/>
        <a:p>
          <a:r>
            <a:rPr lang="en-US" sz="1600" dirty="0"/>
            <a:t>End of the algorithm</a:t>
          </a:r>
          <a:r>
            <a:rPr lang="en-US" sz="1800" dirty="0"/>
            <a:t>.</a:t>
          </a:r>
        </a:p>
      </dgm:t>
    </dgm:pt>
    <dgm:pt modelId="{760BE8C2-657D-4B04-A934-5DDC13E30F54}" type="parTrans" cxnId="{C3A756CF-19FF-4E1B-BC89-F494AAFB849D}">
      <dgm:prSet/>
      <dgm:spPr/>
      <dgm:t>
        <a:bodyPr/>
        <a:lstStyle/>
        <a:p>
          <a:endParaRPr lang="en-US"/>
        </a:p>
      </dgm:t>
    </dgm:pt>
    <dgm:pt modelId="{AAA7E256-7F17-4F61-BFDA-31E3514F4500}" type="sibTrans" cxnId="{C3A756CF-19FF-4E1B-BC89-F494AAFB849D}">
      <dgm:prSet/>
      <dgm:spPr/>
      <dgm:t>
        <a:bodyPr/>
        <a:lstStyle/>
        <a:p>
          <a:endParaRPr lang="en-US"/>
        </a:p>
      </dgm:t>
    </dgm:pt>
    <dgm:pt modelId="{95F40538-6AAD-4710-B065-88D145DDE3D7}">
      <dgm:prSet custT="1"/>
      <dgm:spPr/>
      <dgm:t>
        <a:bodyPr/>
        <a:lstStyle/>
        <a:p>
          <a:r>
            <a:rPr lang="en-US" sz="2400" dirty="0"/>
            <a:t>Step Four </a:t>
          </a:r>
        </a:p>
      </dgm:t>
    </dgm:pt>
    <dgm:pt modelId="{EA4EFDAE-DABA-430F-A660-4C9E34E942C4}" type="parTrans" cxnId="{588D7759-328D-4FD8-B436-D12A0FCA2AC7}">
      <dgm:prSet/>
      <dgm:spPr/>
      <dgm:t>
        <a:bodyPr/>
        <a:lstStyle/>
        <a:p>
          <a:endParaRPr lang="en-US"/>
        </a:p>
      </dgm:t>
    </dgm:pt>
    <dgm:pt modelId="{09532FBE-1153-4819-BA51-C36A6BD0C217}" type="sibTrans" cxnId="{588D7759-328D-4FD8-B436-D12A0FCA2AC7}">
      <dgm:prSet/>
      <dgm:spPr/>
      <dgm:t>
        <a:bodyPr/>
        <a:lstStyle/>
        <a:p>
          <a:endParaRPr lang="en-US"/>
        </a:p>
      </dgm:t>
    </dgm:pt>
    <dgm:pt modelId="{EEBA1EEA-D82E-4352-8203-221341B09CA0}">
      <dgm:prSet custT="1"/>
      <dgm:spPr/>
      <dgm:t>
        <a:bodyPr/>
        <a:lstStyle/>
        <a:p>
          <a:r>
            <a:rPr lang="en-US" sz="1600" dirty="0"/>
            <a:t>Apply image processing techniques to the image</a:t>
          </a:r>
        </a:p>
      </dgm:t>
    </dgm:pt>
    <dgm:pt modelId="{20630D24-C9F5-4D68-A1E1-12D61434C582}" type="parTrans" cxnId="{94893FF5-E62D-4744-A670-144ACFEE682C}">
      <dgm:prSet/>
      <dgm:spPr/>
      <dgm:t>
        <a:bodyPr/>
        <a:lstStyle/>
        <a:p>
          <a:endParaRPr lang="en-US"/>
        </a:p>
      </dgm:t>
    </dgm:pt>
    <dgm:pt modelId="{1FC768FD-34A6-4E65-BC7A-F256432EC04F}" type="sibTrans" cxnId="{94893FF5-E62D-4744-A670-144ACFEE682C}">
      <dgm:prSet/>
      <dgm:spPr/>
      <dgm:t>
        <a:bodyPr/>
        <a:lstStyle/>
        <a:p>
          <a:endParaRPr lang="en-US"/>
        </a:p>
      </dgm:t>
    </dgm:pt>
    <dgm:pt modelId="{63DA4016-0569-48CE-BF3B-343D1AC7B6C8}">
      <dgm:prSet custT="1"/>
      <dgm:spPr/>
      <dgm:t>
        <a:bodyPr/>
        <a:lstStyle/>
        <a:p>
          <a:r>
            <a:rPr lang="en-US" sz="1600" dirty="0"/>
            <a:t>Output the text as audio using pyttsx3.init() and pyttsx3.speak() functions</a:t>
          </a:r>
        </a:p>
      </dgm:t>
    </dgm:pt>
    <dgm:pt modelId="{3D394C4C-F6FD-4507-81AC-CCCC882C9788}" type="parTrans" cxnId="{25D7C5BB-D056-485E-B4CB-59272A3B8599}">
      <dgm:prSet/>
      <dgm:spPr/>
      <dgm:t>
        <a:bodyPr/>
        <a:lstStyle/>
        <a:p>
          <a:endParaRPr lang="en-US"/>
        </a:p>
      </dgm:t>
    </dgm:pt>
    <dgm:pt modelId="{1B2D2797-8A76-4C1F-955A-B9BDD861AFD9}" type="sibTrans" cxnId="{25D7C5BB-D056-485E-B4CB-59272A3B8599}">
      <dgm:prSet/>
      <dgm:spPr/>
      <dgm:t>
        <a:bodyPr/>
        <a:lstStyle/>
        <a:p>
          <a:endParaRPr lang="en-US"/>
        </a:p>
      </dgm:t>
    </dgm:pt>
    <dgm:pt modelId="{190C790E-4BB2-4453-8E5B-A01FF116FD39}" type="pres">
      <dgm:prSet presAssocID="{15CA423A-A755-4563-9F55-E46FC2905BA9}" presName="Name0" presStyleCnt="0">
        <dgm:presLayoutVars>
          <dgm:dir/>
          <dgm:animLvl val="lvl"/>
          <dgm:resizeHandles val="exact"/>
        </dgm:presLayoutVars>
      </dgm:prSet>
      <dgm:spPr/>
    </dgm:pt>
    <dgm:pt modelId="{B1C9BD07-0122-473F-A5F6-D20E2CFC1BC8}" type="pres">
      <dgm:prSet presAssocID="{89D35840-E3C7-48A4-9D32-03B8CC2E1C7D}" presName="boxAndChildren" presStyleCnt="0"/>
      <dgm:spPr/>
    </dgm:pt>
    <dgm:pt modelId="{60A62759-99E7-47D5-9CEB-96CB605C663A}" type="pres">
      <dgm:prSet presAssocID="{89D35840-E3C7-48A4-9D32-03B8CC2E1C7D}" presName="parentTextBox" presStyleLbl="alignNode1" presStyleIdx="0" presStyleCnt="7"/>
      <dgm:spPr/>
    </dgm:pt>
    <dgm:pt modelId="{1DC486D8-A511-4BD8-901C-C3F0C581AF10}" type="pres">
      <dgm:prSet presAssocID="{89D35840-E3C7-48A4-9D32-03B8CC2E1C7D}" presName="descendantBox" presStyleLbl="bgAccFollowNode1" presStyleIdx="0" presStyleCnt="7"/>
      <dgm:spPr/>
    </dgm:pt>
    <dgm:pt modelId="{88B01EAC-1319-4FA4-ACDE-7778654E5494}" type="pres">
      <dgm:prSet presAssocID="{28D64D97-251F-40FF-9C45-8FD8B35E64E9}" presName="sp" presStyleCnt="0"/>
      <dgm:spPr/>
    </dgm:pt>
    <dgm:pt modelId="{D2A0CE56-407E-4324-B9BD-21026821E576}" type="pres">
      <dgm:prSet presAssocID="{8D822B4B-C2DA-4C1C-B0CC-2C12593AAFBB}" presName="arrowAndChildren" presStyleCnt="0"/>
      <dgm:spPr/>
    </dgm:pt>
    <dgm:pt modelId="{C3999B43-842A-402C-9BFF-8B16D71551A9}" type="pres">
      <dgm:prSet presAssocID="{8D822B4B-C2DA-4C1C-B0CC-2C12593AAFBB}" presName="parentTextArrow" presStyleLbl="node1" presStyleIdx="0" presStyleCnt="0"/>
      <dgm:spPr/>
    </dgm:pt>
    <dgm:pt modelId="{45C0913F-2719-42B6-B4B6-041868A8B505}" type="pres">
      <dgm:prSet presAssocID="{8D822B4B-C2DA-4C1C-B0CC-2C12593AAFBB}" presName="arrow" presStyleLbl="alignNode1" presStyleIdx="1" presStyleCnt="7"/>
      <dgm:spPr/>
    </dgm:pt>
    <dgm:pt modelId="{1A73D15D-3A19-457E-8C00-498354F2FF59}" type="pres">
      <dgm:prSet presAssocID="{8D822B4B-C2DA-4C1C-B0CC-2C12593AAFBB}" presName="descendantArrow" presStyleLbl="bgAccFollowNode1" presStyleIdx="1" presStyleCnt="7"/>
      <dgm:spPr/>
    </dgm:pt>
    <dgm:pt modelId="{DBC4181C-23E2-4324-8572-4B1364A2CC2C}" type="pres">
      <dgm:prSet presAssocID="{B5E4F501-3FB5-4272-B3D6-B030C5E8F98A}" presName="sp" presStyleCnt="0"/>
      <dgm:spPr/>
    </dgm:pt>
    <dgm:pt modelId="{895ECDF3-BAE1-49AC-AD6E-200A8F54E8DC}" type="pres">
      <dgm:prSet presAssocID="{35224A0F-4417-49CB-93C3-945EB1741CC3}" presName="arrowAndChildren" presStyleCnt="0"/>
      <dgm:spPr/>
    </dgm:pt>
    <dgm:pt modelId="{F515A6C7-1127-48C5-81F9-BFC652201258}" type="pres">
      <dgm:prSet presAssocID="{35224A0F-4417-49CB-93C3-945EB1741CC3}" presName="parentTextArrow" presStyleLbl="node1" presStyleIdx="0" presStyleCnt="0"/>
      <dgm:spPr/>
    </dgm:pt>
    <dgm:pt modelId="{2B19F4DD-FC92-4841-9843-E239C9524E2B}" type="pres">
      <dgm:prSet presAssocID="{35224A0F-4417-49CB-93C3-945EB1741CC3}" presName="arrow" presStyleLbl="alignNode1" presStyleIdx="2" presStyleCnt="7"/>
      <dgm:spPr/>
    </dgm:pt>
    <dgm:pt modelId="{16B28BC8-90E2-4946-9682-B3BCDD336FCA}" type="pres">
      <dgm:prSet presAssocID="{35224A0F-4417-49CB-93C3-945EB1741CC3}" presName="descendantArrow" presStyleLbl="bgAccFollowNode1" presStyleIdx="2" presStyleCnt="7"/>
      <dgm:spPr/>
    </dgm:pt>
    <dgm:pt modelId="{4F9F72C7-3EDB-45A1-8AE0-F9DE8528DB97}" type="pres">
      <dgm:prSet presAssocID="{09532FBE-1153-4819-BA51-C36A6BD0C217}" presName="sp" presStyleCnt="0"/>
      <dgm:spPr/>
    </dgm:pt>
    <dgm:pt modelId="{54617F3B-D928-4468-B0B1-748680A3E471}" type="pres">
      <dgm:prSet presAssocID="{95F40538-6AAD-4710-B065-88D145DDE3D7}" presName="arrowAndChildren" presStyleCnt="0"/>
      <dgm:spPr/>
    </dgm:pt>
    <dgm:pt modelId="{E7AA875B-7E22-4024-AD5C-16862B1A1811}" type="pres">
      <dgm:prSet presAssocID="{95F40538-6AAD-4710-B065-88D145DDE3D7}" presName="parentTextArrow" presStyleLbl="node1" presStyleIdx="0" presStyleCnt="0"/>
      <dgm:spPr/>
    </dgm:pt>
    <dgm:pt modelId="{632C4A7A-45C1-44A8-B11A-C3483801FA8B}" type="pres">
      <dgm:prSet presAssocID="{95F40538-6AAD-4710-B065-88D145DDE3D7}" presName="arrow" presStyleLbl="alignNode1" presStyleIdx="3" presStyleCnt="7"/>
      <dgm:spPr/>
    </dgm:pt>
    <dgm:pt modelId="{8AFCED97-F903-4C4F-9EDE-FC917039E23A}" type="pres">
      <dgm:prSet presAssocID="{95F40538-6AAD-4710-B065-88D145DDE3D7}" presName="descendantArrow" presStyleLbl="bgAccFollowNode1" presStyleIdx="3" presStyleCnt="7"/>
      <dgm:spPr/>
    </dgm:pt>
    <dgm:pt modelId="{D307C04F-9C1E-4F02-9296-D8A33FFF552A}" type="pres">
      <dgm:prSet presAssocID="{18FDB3F4-C132-47BB-B7A0-3EB750B97AD1}" presName="sp" presStyleCnt="0"/>
      <dgm:spPr/>
    </dgm:pt>
    <dgm:pt modelId="{139C7D49-04B7-40B3-854A-C5338873ED22}" type="pres">
      <dgm:prSet presAssocID="{B6E0F44A-67CC-43E8-BF80-B548D12F402F}" presName="arrowAndChildren" presStyleCnt="0"/>
      <dgm:spPr/>
    </dgm:pt>
    <dgm:pt modelId="{ECFE6518-6A79-4D15-8301-F6E9CCBE167C}" type="pres">
      <dgm:prSet presAssocID="{B6E0F44A-67CC-43E8-BF80-B548D12F402F}" presName="parentTextArrow" presStyleLbl="node1" presStyleIdx="0" presStyleCnt="0"/>
      <dgm:spPr/>
    </dgm:pt>
    <dgm:pt modelId="{449D6DB5-4CD0-4222-8356-6970BF6A4232}" type="pres">
      <dgm:prSet presAssocID="{B6E0F44A-67CC-43E8-BF80-B548D12F402F}" presName="arrow" presStyleLbl="alignNode1" presStyleIdx="4" presStyleCnt="7"/>
      <dgm:spPr/>
    </dgm:pt>
    <dgm:pt modelId="{6751F188-8E90-4882-8D8A-8CBD0A13603C}" type="pres">
      <dgm:prSet presAssocID="{B6E0F44A-67CC-43E8-BF80-B548D12F402F}" presName="descendantArrow" presStyleLbl="bgAccFollowNode1" presStyleIdx="4" presStyleCnt="7"/>
      <dgm:spPr/>
    </dgm:pt>
    <dgm:pt modelId="{AFD20A81-2400-497B-BA22-1AD30B02F561}" type="pres">
      <dgm:prSet presAssocID="{ED5ED67D-D016-4907-BFFD-4D85E196E32C}" presName="sp" presStyleCnt="0"/>
      <dgm:spPr/>
    </dgm:pt>
    <dgm:pt modelId="{189DE581-9391-40D8-B60B-F9EFAD94AF92}" type="pres">
      <dgm:prSet presAssocID="{5CCA6797-D25C-4D04-ADCC-C6C7965E8C69}" presName="arrowAndChildren" presStyleCnt="0"/>
      <dgm:spPr/>
    </dgm:pt>
    <dgm:pt modelId="{148EC899-C159-4EED-AE19-754295C94452}" type="pres">
      <dgm:prSet presAssocID="{5CCA6797-D25C-4D04-ADCC-C6C7965E8C69}" presName="parentTextArrow" presStyleLbl="node1" presStyleIdx="0" presStyleCnt="0"/>
      <dgm:spPr/>
    </dgm:pt>
    <dgm:pt modelId="{296FC90F-3B32-4DD9-AEA9-81A69E171174}" type="pres">
      <dgm:prSet presAssocID="{5CCA6797-D25C-4D04-ADCC-C6C7965E8C69}" presName="arrow" presStyleLbl="alignNode1" presStyleIdx="5" presStyleCnt="7"/>
      <dgm:spPr/>
    </dgm:pt>
    <dgm:pt modelId="{9134FC41-5E0B-4877-BDAD-C4D957DE1F7B}" type="pres">
      <dgm:prSet presAssocID="{5CCA6797-D25C-4D04-ADCC-C6C7965E8C69}" presName="descendantArrow" presStyleLbl="bgAccFollowNode1" presStyleIdx="5" presStyleCnt="7"/>
      <dgm:spPr/>
    </dgm:pt>
    <dgm:pt modelId="{1056707D-37BF-4818-82D0-6D72DE773431}" type="pres">
      <dgm:prSet presAssocID="{F1591F1D-303B-418F-B787-B004A28D2AFD}" presName="sp" presStyleCnt="0"/>
      <dgm:spPr/>
    </dgm:pt>
    <dgm:pt modelId="{F0F1D945-A67F-4029-A696-D2B6CB224F25}" type="pres">
      <dgm:prSet presAssocID="{2F11E6AF-DB1F-483A-9ED5-BC79C44BF577}" presName="arrowAndChildren" presStyleCnt="0"/>
      <dgm:spPr/>
    </dgm:pt>
    <dgm:pt modelId="{14D4E9DF-8AEE-41BF-92C2-FD1D6568B43B}" type="pres">
      <dgm:prSet presAssocID="{2F11E6AF-DB1F-483A-9ED5-BC79C44BF577}" presName="parentTextArrow" presStyleLbl="node1" presStyleIdx="0" presStyleCnt="0"/>
      <dgm:spPr/>
    </dgm:pt>
    <dgm:pt modelId="{67A600C0-C057-4355-9E29-97F71794EB30}" type="pres">
      <dgm:prSet presAssocID="{2F11E6AF-DB1F-483A-9ED5-BC79C44BF577}" presName="arrow" presStyleLbl="alignNode1" presStyleIdx="6" presStyleCnt="7"/>
      <dgm:spPr/>
    </dgm:pt>
    <dgm:pt modelId="{5BDBC4D0-4ABD-470A-9BB4-0E532E85D014}" type="pres">
      <dgm:prSet presAssocID="{2F11E6AF-DB1F-483A-9ED5-BC79C44BF577}" presName="descendantArrow" presStyleLbl="bgAccFollowNode1" presStyleIdx="6" presStyleCnt="7"/>
      <dgm:spPr/>
    </dgm:pt>
  </dgm:ptLst>
  <dgm:cxnLst>
    <dgm:cxn modelId="{B6E1DA00-DA05-4EBA-832A-EEDC874CDEC1}" type="presOf" srcId="{A5B05B0F-8B0F-4D97-869B-EAED9F94BF9D}" destId="{6751F188-8E90-4882-8D8A-8CBD0A13603C}" srcOrd="0" destOrd="0" presId="urn:microsoft.com/office/officeart/2016/7/layout/VerticalDownArrowProcess"/>
    <dgm:cxn modelId="{B1A3B902-64D6-4903-B183-9D648180EA26}" type="presOf" srcId="{9E5F49EC-D1CF-4091-AD42-58D41E2BAB52}" destId="{9134FC41-5E0B-4877-BDAD-C4D957DE1F7B}" srcOrd="0" destOrd="0" presId="urn:microsoft.com/office/officeart/2016/7/layout/VerticalDownArrowProcess"/>
    <dgm:cxn modelId="{81168E0D-BD1F-455A-A3F1-CE9F799B2D95}" type="presOf" srcId="{35224A0F-4417-49CB-93C3-945EB1741CC3}" destId="{2B19F4DD-FC92-4841-9843-E239C9524E2B}" srcOrd="1" destOrd="0" presId="urn:microsoft.com/office/officeart/2016/7/layout/VerticalDownArrowProcess"/>
    <dgm:cxn modelId="{735C0226-4AAD-4FD3-95F7-48D920567807}" type="presOf" srcId="{8D822B4B-C2DA-4C1C-B0CC-2C12593AAFBB}" destId="{C3999B43-842A-402C-9BFF-8B16D71551A9}" srcOrd="0" destOrd="0" presId="urn:microsoft.com/office/officeart/2016/7/layout/VerticalDownArrowProcess"/>
    <dgm:cxn modelId="{898F6D36-4732-447E-94DC-ADDCC5F8B020}" type="presOf" srcId="{8D822B4B-C2DA-4C1C-B0CC-2C12593AAFBB}" destId="{45C0913F-2719-42B6-B4B6-041868A8B505}" srcOrd="1" destOrd="0" presId="urn:microsoft.com/office/officeart/2016/7/layout/VerticalDownArrowProcess"/>
    <dgm:cxn modelId="{E2511A3E-20D1-41AA-8C3D-98BB1EF05994}" srcId="{35224A0F-4417-49CB-93C3-945EB1741CC3}" destId="{2E1A1199-F66E-4D8A-8AA7-9BF90706B1D0}" srcOrd="0" destOrd="0" parTransId="{93878BD2-49A9-4FB4-BCF8-81538B15CF7C}" sibTransId="{CC39960B-D226-4137-B43E-14B887B30E3F}"/>
    <dgm:cxn modelId="{1BA4B84D-B18A-4B4A-A6F9-4E9A36C69040}" srcId="{2F11E6AF-DB1F-483A-9ED5-BC79C44BF577}" destId="{89EA7437-C5F2-4048-9BC2-6257F9B681E4}" srcOrd="0" destOrd="0" parTransId="{CA820FB2-F3A7-4F5C-8939-D81111C87FB1}" sibTransId="{D0738040-9FAA-4706-9689-98261E771A9A}"/>
    <dgm:cxn modelId="{D7DA8570-B281-4F3C-A74B-A0B16D816E4C}" type="presOf" srcId="{95F40538-6AAD-4710-B065-88D145DDE3D7}" destId="{632C4A7A-45C1-44A8-B11A-C3483801FA8B}" srcOrd="1" destOrd="0" presId="urn:microsoft.com/office/officeart/2016/7/layout/VerticalDownArrowProcess"/>
    <dgm:cxn modelId="{48AF0156-6711-4B0B-B213-16C2DBA031CB}" srcId="{15CA423A-A755-4563-9F55-E46FC2905BA9}" destId="{89D35840-E3C7-48A4-9D32-03B8CC2E1C7D}" srcOrd="6" destOrd="0" parTransId="{370FE664-A115-456A-ACFA-5E20A17E53F9}" sibTransId="{8DA57590-04ED-4AEB-A09E-66852D3A4F55}"/>
    <dgm:cxn modelId="{45FEE278-50EF-4EC9-B5CF-50EC9543B5AE}" type="presOf" srcId="{15CA423A-A755-4563-9F55-E46FC2905BA9}" destId="{190C790E-4BB2-4453-8E5B-A01FF116FD39}" srcOrd="0" destOrd="0" presId="urn:microsoft.com/office/officeart/2016/7/layout/VerticalDownArrowProcess"/>
    <dgm:cxn modelId="{588D7759-328D-4FD8-B436-D12A0FCA2AC7}" srcId="{15CA423A-A755-4563-9F55-E46FC2905BA9}" destId="{95F40538-6AAD-4710-B065-88D145DDE3D7}" srcOrd="3" destOrd="0" parTransId="{EA4EFDAE-DABA-430F-A660-4C9E34E942C4}" sibTransId="{09532FBE-1153-4819-BA51-C36A6BD0C217}"/>
    <dgm:cxn modelId="{08F95680-CC0A-458E-BB97-A82736F361F7}" srcId="{15CA423A-A755-4563-9F55-E46FC2905BA9}" destId="{2F11E6AF-DB1F-483A-9ED5-BC79C44BF577}" srcOrd="0" destOrd="0" parTransId="{EE637733-0393-4017-9931-122AF451F32A}" sibTransId="{F1591F1D-303B-418F-B787-B004A28D2AFD}"/>
    <dgm:cxn modelId="{26870883-80AE-47A3-B09E-400C497403A3}" type="presOf" srcId="{1CE05E60-54FE-486E-A1DA-924AE0AC7853}" destId="{1DC486D8-A511-4BD8-901C-C3F0C581AF10}" srcOrd="0" destOrd="0" presId="urn:microsoft.com/office/officeart/2016/7/layout/VerticalDownArrowProcess"/>
    <dgm:cxn modelId="{EC659A88-146B-41CE-8F4C-38EE4B23EE9E}" type="presOf" srcId="{5CCA6797-D25C-4D04-ADCC-C6C7965E8C69}" destId="{296FC90F-3B32-4DD9-AEA9-81A69E171174}" srcOrd="1" destOrd="0" presId="urn:microsoft.com/office/officeart/2016/7/layout/VerticalDownArrowProcess"/>
    <dgm:cxn modelId="{DB40E08D-82FA-4B5D-A677-74AE19758B66}" type="presOf" srcId="{2E1A1199-F66E-4D8A-8AA7-9BF90706B1D0}" destId="{16B28BC8-90E2-4946-9682-B3BCDD336FCA}" srcOrd="0" destOrd="0" presId="urn:microsoft.com/office/officeart/2016/7/layout/VerticalDownArrowProcess"/>
    <dgm:cxn modelId="{8C40C899-56CD-4645-8168-A8CE03D40C6F}" srcId="{5CCA6797-D25C-4D04-ADCC-C6C7965E8C69}" destId="{9E5F49EC-D1CF-4091-AD42-58D41E2BAB52}" srcOrd="0" destOrd="0" parTransId="{B91D741F-550A-4899-B593-A46D842F8E30}" sibTransId="{658069CA-9269-4F2D-9A26-87F2CB872032}"/>
    <dgm:cxn modelId="{FDF13C9D-A464-4A3F-9402-14FF15441245}" type="presOf" srcId="{95F40538-6AAD-4710-B065-88D145DDE3D7}" destId="{E7AA875B-7E22-4024-AD5C-16862B1A1811}" srcOrd="0" destOrd="0" presId="urn:microsoft.com/office/officeart/2016/7/layout/VerticalDownArrowProcess"/>
    <dgm:cxn modelId="{7B24199E-F652-4F5D-ABA9-B4A303B016E8}" type="presOf" srcId="{B6E0F44A-67CC-43E8-BF80-B548D12F402F}" destId="{449D6DB5-4CD0-4222-8356-6970BF6A4232}" srcOrd="1" destOrd="0" presId="urn:microsoft.com/office/officeart/2016/7/layout/VerticalDownArrowProcess"/>
    <dgm:cxn modelId="{164DC1B6-C03E-49B3-9DD8-641BC947B167}" srcId="{15CA423A-A755-4563-9F55-E46FC2905BA9}" destId="{5CCA6797-D25C-4D04-ADCC-C6C7965E8C69}" srcOrd="1" destOrd="0" parTransId="{7B30F983-35BB-44B7-A6CB-43B1C4FAB446}" sibTransId="{ED5ED67D-D016-4907-BFFD-4D85E196E32C}"/>
    <dgm:cxn modelId="{A27E21B7-7928-4E5B-B888-B2CB7402B1C6}" type="presOf" srcId="{63DA4016-0569-48CE-BF3B-343D1AC7B6C8}" destId="{1A73D15D-3A19-457E-8C00-498354F2FF59}" srcOrd="0" destOrd="0" presId="urn:microsoft.com/office/officeart/2016/7/layout/VerticalDownArrowProcess"/>
    <dgm:cxn modelId="{48E938B8-9709-46E6-A02F-A33C41DF62E8}" type="presOf" srcId="{2F11E6AF-DB1F-483A-9ED5-BC79C44BF577}" destId="{14D4E9DF-8AEE-41BF-92C2-FD1D6568B43B}" srcOrd="0" destOrd="0" presId="urn:microsoft.com/office/officeart/2016/7/layout/VerticalDownArrowProcess"/>
    <dgm:cxn modelId="{25D7C5BB-D056-485E-B4CB-59272A3B8599}" srcId="{8D822B4B-C2DA-4C1C-B0CC-2C12593AAFBB}" destId="{63DA4016-0569-48CE-BF3B-343D1AC7B6C8}" srcOrd="0" destOrd="0" parTransId="{3D394C4C-F6FD-4507-81AC-CCCC882C9788}" sibTransId="{1B2D2797-8A76-4C1F-955A-B9BDD861AFD9}"/>
    <dgm:cxn modelId="{801FC1CB-CF8F-4A92-9FC8-53AE24C126E0}" type="presOf" srcId="{2F11E6AF-DB1F-483A-9ED5-BC79C44BF577}" destId="{67A600C0-C057-4355-9E29-97F71794EB30}" srcOrd="1" destOrd="0" presId="urn:microsoft.com/office/officeart/2016/7/layout/VerticalDownArrowProcess"/>
    <dgm:cxn modelId="{E6CCFDCE-B482-4F39-8528-D7BE25D0E88E}" srcId="{15CA423A-A755-4563-9F55-E46FC2905BA9}" destId="{8D822B4B-C2DA-4C1C-B0CC-2C12593AAFBB}" srcOrd="5" destOrd="0" parTransId="{32958A4C-F4C7-4D20-BD5F-FC21BA3F51B6}" sibTransId="{28D64D97-251F-40FF-9C45-8FD8B35E64E9}"/>
    <dgm:cxn modelId="{C3A756CF-19FF-4E1B-BC89-F494AAFB849D}" srcId="{89D35840-E3C7-48A4-9D32-03B8CC2E1C7D}" destId="{1CE05E60-54FE-486E-A1DA-924AE0AC7853}" srcOrd="0" destOrd="0" parTransId="{760BE8C2-657D-4B04-A934-5DDC13E30F54}" sibTransId="{AAA7E256-7F17-4F61-BFDA-31E3514F4500}"/>
    <dgm:cxn modelId="{8AA0B9D8-5BAC-487E-ABD3-91BDAE3754E4}" type="presOf" srcId="{EEBA1EEA-D82E-4352-8203-221341B09CA0}" destId="{8AFCED97-F903-4C4F-9EDE-FC917039E23A}" srcOrd="0" destOrd="0" presId="urn:microsoft.com/office/officeart/2016/7/layout/VerticalDownArrowProcess"/>
    <dgm:cxn modelId="{0510B5D9-A29A-480E-85EB-F858B71FC12C}" srcId="{15CA423A-A755-4563-9F55-E46FC2905BA9}" destId="{35224A0F-4417-49CB-93C3-945EB1741CC3}" srcOrd="4" destOrd="0" parTransId="{F9B96A09-B5EF-4E00-89AE-054AA50C82B0}" sibTransId="{B5E4F501-3FB5-4272-B3D6-B030C5E8F98A}"/>
    <dgm:cxn modelId="{D997F3E1-F2AD-4864-A215-1D4BD7264F43}" srcId="{15CA423A-A755-4563-9F55-E46FC2905BA9}" destId="{B6E0F44A-67CC-43E8-BF80-B548D12F402F}" srcOrd="2" destOrd="0" parTransId="{78019F33-138C-4A54-B002-69F43A3F35B9}" sibTransId="{18FDB3F4-C132-47BB-B7A0-3EB750B97AD1}"/>
    <dgm:cxn modelId="{115440E4-DAB7-417D-AECF-E463EFF6C35F}" srcId="{B6E0F44A-67CC-43E8-BF80-B548D12F402F}" destId="{A5B05B0F-8B0F-4D97-869B-EAED9F94BF9D}" srcOrd="0" destOrd="0" parTransId="{6584B180-E290-4486-B4E5-EA4F0668A14D}" sibTransId="{14350E04-FE80-4BAD-9BE0-7BD05E3CF504}"/>
    <dgm:cxn modelId="{799B83F2-E52A-4F85-89C3-876A0B08E664}" type="presOf" srcId="{35224A0F-4417-49CB-93C3-945EB1741CC3}" destId="{F515A6C7-1127-48C5-81F9-BFC652201258}" srcOrd="0" destOrd="0" presId="urn:microsoft.com/office/officeart/2016/7/layout/VerticalDownArrowProcess"/>
    <dgm:cxn modelId="{94893FF5-E62D-4744-A670-144ACFEE682C}" srcId="{95F40538-6AAD-4710-B065-88D145DDE3D7}" destId="{EEBA1EEA-D82E-4352-8203-221341B09CA0}" srcOrd="0" destOrd="0" parTransId="{20630D24-C9F5-4D68-A1E1-12D61434C582}" sibTransId="{1FC768FD-34A6-4E65-BC7A-F256432EC04F}"/>
    <dgm:cxn modelId="{898FEEF6-1DCC-4A15-9CA7-4DEE03350BF1}" type="presOf" srcId="{B6E0F44A-67CC-43E8-BF80-B548D12F402F}" destId="{ECFE6518-6A79-4D15-8301-F6E9CCBE167C}" srcOrd="0" destOrd="0" presId="urn:microsoft.com/office/officeart/2016/7/layout/VerticalDownArrowProcess"/>
    <dgm:cxn modelId="{8D041BFC-1654-475E-8FCD-AAC27F44FA44}" type="presOf" srcId="{89D35840-E3C7-48A4-9D32-03B8CC2E1C7D}" destId="{60A62759-99E7-47D5-9CEB-96CB605C663A}" srcOrd="0" destOrd="0" presId="urn:microsoft.com/office/officeart/2016/7/layout/VerticalDownArrowProcess"/>
    <dgm:cxn modelId="{878A87FC-979C-4E34-8E46-A4F07261124D}" type="presOf" srcId="{5CCA6797-D25C-4D04-ADCC-C6C7965E8C69}" destId="{148EC899-C159-4EED-AE19-754295C94452}" srcOrd="0" destOrd="0" presId="urn:microsoft.com/office/officeart/2016/7/layout/VerticalDownArrowProcess"/>
    <dgm:cxn modelId="{1F9CB5FE-E4A5-4EB5-98C0-FAF6A39C7902}" type="presOf" srcId="{89EA7437-C5F2-4048-9BC2-6257F9B681E4}" destId="{5BDBC4D0-4ABD-470A-9BB4-0E532E85D014}" srcOrd="0" destOrd="0" presId="urn:microsoft.com/office/officeart/2016/7/layout/VerticalDownArrowProcess"/>
    <dgm:cxn modelId="{5F690629-A8C0-44A4-B9CD-7C4F5C9F4F96}" type="presParOf" srcId="{190C790E-4BB2-4453-8E5B-A01FF116FD39}" destId="{B1C9BD07-0122-473F-A5F6-D20E2CFC1BC8}" srcOrd="0" destOrd="0" presId="urn:microsoft.com/office/officeart/2016/7/layout/VerticalDownArrowProcess"/>
    <dgm:cxn modelId="{18B24ABE-B72E-4E1A-BFFA-9B2F21BA54B6}" type="presParOf" srcId="{B1C9BD07-0122-473F-A5F6-D20E2CFC1BC8}" destId="{60A62759-99E7-47D5-9CEB-96CB605C663A}" srcOrd="0" destOrd="0" presId="urn:microsoft.com/office/officeart/2016/7/layout/VerticalDownArrowProcess"/>
    <dgm:cxn modelId="{A387EA19-3288-487E-ACE8-43DD47BF1DA2}" type="presParOf" srcId="{B1C9BD07-0122-473F-A5F6-D20E2CFC1BC8}" destId="{1DC486D8-A511-4BD8-901C-C3F0C581AF10}" srcOrd="1" destOrd="0" presId="urn:microsoft.com/office/officeart/2016/7/layout/VerticalDownArrowProcess"/>
    <dgm:cxn modelId="{FE560403-0BD4-49E3-9711-C9CB4BFA774B}" type="presParOf" srcId="{190C790E-4BB2-4453-8E5B-A01FF116FD39}" destId="{88B01EAC-1319-4FA4-ACDE-7778654E5494}" srcOrd="1" destOrd="0" presId="urn:microsoft.com/office/officeart/2016/7/layout/VerticalDownArrowProcess"/>
    <dgm:cxn modelId="{51C894C4-9D5E-4481-A166-5DF2530111C1}" type="presParOf" srcId="{190C790E-4BB2-4453-8E5B-A01FF116FD39}" destId="{D2A0CE56-407E-4324-B9BD-21026821E576}" srcOrd="2" destOrd="0" presId="urn:microsoft.com/office/officeart/2016/7/layout/VerticalDownArrowProcess"/>
    <dgm:cxn modelId="{D47590B7-E9BC-4E39-9C88-D3E4C07CAB41}" type="presParOf" srcId="{D2A0CE56-407E-4324-B9BD-21026821E576}" destId="{C3999B43-842A-402C-9BFF-8B16D71551A9}" srcOrd="0" destOrd="0" presId="urn:microsoft.com/office/officeart/2016/7/layout/VerticalDownArrowProcess"/>
    <dgm:cxn modelId="{0A6DDF72-18B0-430C-8B70-78F6752E9612}" type="presParOf" srcId="{D2A0CE56-407E-4324-B9BD-21026821E576}" destId="{45C0913F-2719-42B6-B4B6-041868A8B505}" srcOrd="1" destOrd="0" presId="urn:microsoft.com/office/officeart/2016/7/layout/VerticalDownArrowProcess"/>
    <dgm:cxn modelId="{7503B6A7-949F-475D-A7A9-CDE9D529CABD}" type="presParOf" srcId="{D2A0CE56-407E-4324-B9BD-21026821E576}" destId="{1A73D15D-3A19-457E-8C00-498354F2FF59}" srcOrd="2" destOrd="0" presId="urn:microsoft.com/office/officeart/2016/7/layout/VerticalDownArrowProcess"/>
    <dgm:cxn modelId="{EBE5CCB7-D35B-44C7-A96B-0FD180DFB150}" type="presParOf" srcId="{190C790E-4BB2-4453-8E5B-A01FF116FD39}" destId="{DBC4181C-23E2-4324-8572-4B1364A2CC2C}" srcOrd="3" destOrd="0" presId="urn:microsoft.com/office/officeart/2016/7/layout/VerticalDownArrowProcess"/>
    <dgm:cxn modelId="{5C61481A-6564-4024-B672-E3FC4B27D22E}" type="presParOf" srcId="{190C790E-4BB2-4453-8E5B-A01FF116FD39}" destId="{895ECDF3-BAE1-49AC-AD6E-200A8F54E8DC}" srcOrd="4" destOrd="0" presId="urn:microsoft.com/office/officeart/2016/7/layout/VerticalDownArrowProcess"/>
    <dgm:cxn modelId="{3094E1C1-FCA5-4D68-B832-5371BD765E29}" type="presParOf" srcId="{895ECDF3-BAE1-49AC-AD6E-200A8F54E8DC}" destId="{F515A6C7-1127-48C5-81F9-BFC652201258}" srcOrd="0" destOrd="0" presId="urn:microsoft.com/office/officeart/2016/7/layout/VerticalDownArrowProcess"/>
    <dgm:cxn modelId="{34B81DE3-F393-4A3F-87F0-333BFCFE0F2A}" type="presParOf" srcId="{895ECDF3-BAE1-49AC-AD6E-200A8F54E8DC}" destId="{2B19F4DD-FC92-4841-9843-E239C9524E2B}" srcOrd="1" destOrd="0" presId="urn:microsoft.com/office/officeart/2016/7/layout/VerticalDownArrowProcess"/>
    <dgm:cxn modelId="{8D7FA424-41D5-4227-A72B-C93F0BA5872C}" type="presParOf" srcId="{895ECDF3-BAE1-49AC-AD6E-200A8F54E8DC}" destId="{16B28BC8-90E2-4946-9682-B3BCDD336FCA}" srcOrd="2" destOrd="0" presId="urn:microsoft.com/office/officeart/2016/7/layout/VerticalDownArrowProcess"/>
    <dgm:cxn modelId="{93F7D501-C91C-495E-B22D-C6F7531FDA75}" type="presParOf" srcId="{190C790E-4BB2-4453-8E5B-A01FF116FD39}" destId="{4F9F72C7-3EDB-45A1-8AE0-F9DE8528DB97}" srcOrd="5" destOrd="0" presId="urn:microsoft.com/office/officeart/2016/7/layout/VerticalDownArrowProcess"/>
    <dgm:cxn modelId="{A8E8A534-43BD-4DB4-AE9E-E781AA10164F}" type="presParOf" srcId="{190C790E-4BB2-4453-8E5B-A01FF116FD39}" destId="{54617F3B-D928-4468-B0B1-748680A3E471}" srcOrd="6" destOrd="0" presId="urn:microsoft.com/office/officeart/2016/7/layout/VerticalDownArrowProcess"/>
    <dgm:cxn modelId="{9834EDF1-2446-4E47-81D5-AF06AA45B295}" type="presParOf" srcId="{54617F3B-D928-4468-B0B1-748680A3E471}" destId="{E7AA875B-7E22-4024-AD5C-16862B1A1811}" srcOrd="0" destOrd="0" presId="urn:microsoft.com/office/officeart/2016/7/layout/VerticalDownArrowProcess"/>
    <dgm:cxn modelId="{A2C1A506-222D-44DE-BA14-A9F4342358F8}" type="presParOf" srcId="{54617F3B-D928-4468-B0B1-748680A3E471}" destId="{632C4A7A-45C1-44A8-B11A-C3483801FA8B}" srcOrd="1" destOrd="0" presId="urn:microsoft.com/office/officeart/2016/7/layout/VerticalDownArrowProcess"/>
    <dgm:cxn modelId="{1ABFDDBD-7F77-4445-BAA4-0C8C16315FC0}" type="presParOf" srcId="{54617F3B-D928-4468-B0B1-748680A3E471}" destId="{8AFCED97-F903-4C4F-9EDE-FC917039E23A}" srcOrd="2" destOrd="0" presId="urn:microsoft.com/office/officeart/2016/7/layout/VerticalDownArrowProcess"/>
    <dgm:cxn modelId="{95A4F8BA-2BE1-411D-A211-654AD2981511}" type="presParOf" srcId="{190C790E-4BB2-4453-8E5B-A01FF116FD39}" destId="{D307C04F-9C1E-4F02-9296-D8A33FFF552A}" srcOrd="7" destOrd="0" presId="urn:microsoft.com/office/officeart/2016/7/layout/VerticalDownArrowProcess"/>
    <dgm:cxn modelId="{C53EFB4C-8B2B-48D1-9B20-7D435B973B94}" type="presParOf" srcId="{190C790E-4BB2-4453-8E5B-A01FF116FD39}" destId="{139C7D49-04B7-40B3-854A-C5338873ED22}" srcOrd="8" destOrd="0" presId="urn:microsoft.com/office/officeart/2016/7/layout/VerticalDownArrowProcess"/>
    <dgm:cxn modelId="{39DC9DDA-2D4E-45F1-A168-35627DCD1598}" type="presParOf" srcId="{139C7D49-04B7-40B3-854A-C5338873ED22}" destId="{ECFE6518-6A79-4D15-8301-F6E9CCBE167C}" srcOrd="0" destOrd="0" presId="urn:microsoft.com/office/officeart/2016/7/layout/VerticalDownArrowProcess"/>
    <dgm:cxn modelId="{D986E67F-A867-4106-918D-4133ED3A8D56}" type="presParOf" srcId="{139C7D49-04B7-40B3-854A-C5338873ED22}" destId="{449D6DB5-4CD0-4222-8356-6970BF6A4232}" srcOrd="1" destOrd="0" presId="urn:microsoft.com/office/officeart/2016/7/layout/VerticalDownArrowProcess"/>
    <dgm:cxn modelId="{A2B5D53A-2516-462B-971B-C8E71DB05F52}" type="presParOf" srcId="{139C7D49-04B7-40B3-854A-C5338873ED22}" destId="{6751F188-8E90-4882-8D8A-8CBD0A13603C}" srcOrd="2" destOrd="0" presId="urn:microsoft.com/office/officeart/2016/7/layout/VerticalDownArrowProcess"/>
    <dgm:cxn modelId="{B96EA670-4A8B-4621-9EE2-613F8AFA890F}" type="presParOf" srcId="{190C790E-4BB2-4453-8E5B-A01FF116FD39}" destId="{AFD20A81-2400-497B-BA22-1AD30B02F561}" srcOrd="9" destOrd="0" presId="urn:microsoft.com/office/officeart/2016/7/layout/VerticalDownArrowProcess"/>
    <dgm:cxn modelId="{BE09E0A7-7DB1-46FD-83A9-6F6CB0CBFCAB}" type="presParOf" srcId="{190C790E-4BB2-4453-8E5B-A01FF116FD39}" destId="{189DE581-9391-40D8-B60B-F9EFAD94AF92}" srcOrd="10" destOrd="0" presId="urn:microsoft.com/office/officeart/2016/7/layout/VerticalDownArrowProcess"/>
    <dgm:cxn modelId="{63897AD6-1243-4D91-B5DC-90F4C3E487AA}" type="presParOf" srcId="{189DE581-9391-40D8-B60B-F9EFAD94AF92}" destId="{148EC899-C159-4EED-AE19-754295C94452}" srcOrd="0" destOrd="0" presId="urn:microsoft.com/office/officeart/2016/7/layout/VerticalDownArrowProcess"/>
    <dgm:cxn modelId="{4847812C-DE90-49E8-AF11-6C5833397B0E}" type="presParOf" srcId="{189DE581-9391-40D8-B60B-F9EFAD94AF92}" destId="{296FC90F-3B32-4DD9-AEA9-81A69E171174}" srcOrd="1" destOrd="0" presId="urn:microsoft.com/office/officeart/2016/7/layout/VerticalDownArrowProcess"/>
    <dgm:cxn modelId="{DD52A9BF-B8EA-49D6-A9C6-8B2466933F4D}" type="presParOf" srcId="{189DE581-9391-40D8-B60B-F9EFAD94AF92}" destId="{9134FC41-5E0B-4877-BDAD-C4D957DE1F7B}" srcOrd="2" destOrd="0" presId="urn:microsoft.com/office/officeart/2016/7/layout/VerticalDownArrowProcess"/>
    <dgm:cxn modelId="{189ED37F-FE1C-486E-97E5-FB1CBAD31583}" type="presParOf" srcId="{190C790E-4BB2-4453-8E5B-A01FF116FD39}" destId="{1056707D-37BF-4818-82D0-6D72DE773431}" srcOrd="11" destOrd="0" presId="urn:microsoft.com/office/officeart/2016/7/layout/VerticalDownArrowProcess"/>
    <dgm:cxn modelId="{79152640-6233-4FA8-B596-720A005E3711}" type="presParOf" srcId="{190C790E-4BB2-4453-8E5B-A01FF116FD39}" destId="{F0F1D945-A67F-4029-A696-D2B6CB224F25}" srcOrd="12" destOrd="0" presId="urn:microsoft.com/office/officeart/2016/7/layout/VerticalDownArrowProcess"/>
    <dgm:cxn modelId="{0A3D71DF-009A-420B-A434-4B3DECB5393A}" type="presParOf" srcId="{F0F1D945-A67F-4029-A696-D2B6CB224F25}" destId="{14D4E9DF-8AEE-41BF-92C2-FD1D6568B43B}" srcOrd="0" destOrd="0" presId="urn:microsoft.com/office/officeart/2016/7/layout/VerticalDownArrowProcess"/>
    <dgm:cxn modelId="{3090965B-5542-468F-AEE2-FB19792368BC}" type="presParOf" srcId="{F0F1D945-A67F-4029-A696-D2B6CB224F25}" destId="{67A600C0-C057-4355-9E29-97F71794EB30}" srcOrd="1" destOrd="0" presId="urn:microsoft.com/office/officeart/2016/7/layout/VerticalDownArrowProcess"/>
    <dgm:cxn modelId="{285AEA5C-7B2B-404B-BA3C-BBCFE08FAA05}" type="presParOf" srcId="{F0F1D945-A67F-4029-A696-D2B6CB224F25}" destId="{5BDBC4D0-4ABD-470A-9BB4-0E532E85D014}"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A6CA8A4-904A-4EA9-882A-2A8C17AFB139}" type="doc">
      <dgm:prSet loTypeId="urn:microsoft.com/office/officeart/2016/7/layout/VerticalDownArrowProcess" loCatId="process" qsTypeId="urn:microsoft.com/office/officeart/2005/8/quickstyle/simple1" qsCatId="simple" csTypeId="urn:microsoft.com/office/officeart/2005/8/colors/colorful1" csCatId="colorful" phldr="1"/>
      <dgm:spPr/>
      <dgm:t>
        <a:bodyPr/>
        <a:lstStyle/>
        <a:p>
          <a:endParaRPr lang="en-US"/>
        </a:p>
      </dgm:t>
    </dgm:pt>
    <dgm:pt modelId="{532D8E22-365E-4986-B7C9-7F331AB4A2EA}">
      <dgm:prSet custT="1"/>
      <dgm:spPr/>
      <dgm:t>
        <a:bodyPr/>
        <a:lstStyle/>
        <a:p>
          <a:r>
            <a:rPr lang="en-US" sz="1600"/>
            <a:t>Step One</a:t>
          </a:r>
        </a:p>
      </dgm:t>
    </dgm:pt>
    <dgm:pt modelId="{E6E655B8-1D7D-435C-A960-CFC96CFC35E0}" type="parTrans" cxnId="{1D0286B1-C999-4084-A78A-924211703BFA}">
      <dgm:prSet/>
      <dgm:spPr/>
      <dgm:t>
        <a:bodyPr/>
        <a:lstStyle/>
        <a:p>
          <a:endParaRPr lang="en-US"/>
        </a:p>
      </dgm:t>
    </dgm:pt>
    <dgm:pt modelId="{B1873FE1-83A0-4345-B973-76646F359977}" type="sibTrans" cxnId="{1D0286B1-C999-4084-A78A-924211703BFA}">
      <dgm:prSet/>
      <dgm:spPr/>
      <dgm:t>
        <a:bodyPr/>
        <a:lstStyle/>
        <a:p>
          <a:endParaRPr lang="en-US"/>
        </a:p>
      </dgm:t>
    </dgm:pt>
    <dgm:pt modelId="{D5740B09-671F-4EF8-93EF-A36A393917C5}">
      <dgm:prSet custT="1"/>
      <dgm:spPr/>
      <dgm:t>
        <a:bodyPr/>
        <a:lstStyle/>
        <a:p>
          <a:r>
            <a:rPr lang="en-US" sz="1400" dirty="0"/>
            <a:t>Read the input image using OpenCV</a:t>
          </a:r>
        </a:p>
      </dgm:t>
    </dgm:pt>
    <dgm:pt modelId="{6D4B5D58-666B-4E47-9C64-904F39314107}" type="parTrans" cxnId="{6F9DD5B4-A264-4A9D-941E-85BC7CBF2462}">
      <dgm:prSet/>
      <dgm:spPr/>
      <dgm:t>
        <a:bodyPr/>
        <a:lstStyle/>
        <a:p>
          <a:endParaRPr lang="en-US"/>
        </a:p>
      </dgm:t>
    </dgm:pt>
    <dgm:pt modelId="{EF14DC55-1603-42A6-9A84-7F59E5F97E8C}" type="sibTrans" cxnId="{6F9DD5B4-A264-4A9D-941E-85BC7CBF2462}">
      <dgm:prSet/>
      <dgm:spPr/>
      <dgm:t>
        <a:bodyPr/>
        <a:lstStyle/>
        <a:p>
          <a:endParaRPr lang="en-US"/>
        </a:p>
      </dgm:t>
    </dgm:pt>
    <dgm:pt modelId="{8D30B31B-CF29-4FB0-A033-CF340620CBB8}">
      <dgm:prSet custT="1"/>
      <dgm:spPr/>
      <dgm:t>
        <a:bodyPr/>
        <a:lstStyle/>
        <a:p>
          <a:r>
            <a:rPr lang="en-US" sz="1600" dirty="0"/>
            <a:t>Step Two</a:t>
          </a:r>
        </a:p>
      </dgm:t>
    </dgm:pt>
    <dgm:pt modelId="{E4F59345-160B-4D5E-9AD9-A9769EF84FED}" type="parTrans" cxnId="{CF7B96B4-1A0B-49B2-B854-CEF3D6D5F77C}">
      <dgm:prSet/>
      <dgm:spPr/>
      <dgm:t>
        <a:bodyPr/>
        <a:lstStyle/>
        <a:p>
          <a:endParaRPr lang="en-US"/>
        </a:p>
      </dgm:t>
    </dgm:pt>
    <dgm:pt modelId="{0998CAC5-27C6-41E3-BB1D-B88C8B603DD8}" type="sibTrans" cxnId="{CF7B96B4-1A0B-49B2-B854-CEF3D6D5F77C}">
      <dgm:prSet/>
      <dgm:spPr/>
      <dgm:t>
        <a:bodyPr/>
        <a:lstStyle/>
        <a:p>
          <a:endParaRPr lang="en-US"/>
        </a:p>
      </dgm:t>
    </dgm:pt>
    <dgm:pt modelId="{6E0758C1-0CFD-4A4F-A58D-775282D56618}">
      <dgm:prSet custT="1"/>
      <dgm:spPr/>
      <dgm:t>
        <a:bodyPr/>
        <a:lstStyle/>
        <a:p>
          <a:r>
            <a:rPr lang="en-US" sz="1400" dirty="0"/>
            <a:t>Apply Image Processing Techniques to the input image.</a:t>
          </a:r>
        </a:p>
      </dgm:t>
    </dgm:pt>
    <dgm:pt modelId="{FA77F265-FDBA-4414-9972-BD045A817E36}" type="parTrans" cxnId="{40A3251B-FC07-40D2-8332-07A6CC058BEB}">
      <dgm:prSet/>
      <dgm:spPr/>
      <dgm:t>
        <a:bodyPr/>
        <a:lstStyle/>
        <a:p>
          <a:endParaRPr lang="en-US"/>
        </a:p>
      </dgm:t>
    </dgm:pt>
    <dgm:pt modelId="{6927D9E9-F9DF-482A-B97D-709B2AD3A69E}" type="sibTrans" cxnId="{40A3251B-FC07-40D2-8332-07A6CC058BEB}">
      <dgm:prSet/>
      <dgm:spPr/>
      <dgm:t>
        <a:bodyPr/>
        <a:lstStyle/>
        <a:p>
          <a:endParaRPr lang="en-US"/>
        </a:p>
      </dgm:t>
    </dgm:pt>
    <dgm:pt modelId="{DAA0D661-7C49-4B3B-A767-0296C973B43E}">
      <dgm:prSet custT="1"/>
      <dgm:spPr/>
      <dgm:t>
        <a:bodyPr/>
        <a:lstStyle/>
        <a:p>
          <a:r>
            <a:rPr lang="en-US" sz="1600" dirty="0"/>
            <a:t>Step Three</a:t>
          </a:r>
        </a:p>
      </dgm:t>
    </dgm:pt>
    <dgm:pt modelId="{236EE401-DE08-4DD7-9A9F-1A1B55E35506}" type="parTrans" cxnId="{D4FE17F7-A0FA-4D1B-A7BE-26BFA3016EA3}">
      <dgm:prSet/>
      <dgm:spPr/>
      <dgm:t>
        <a:bodyPr/>
        <a:lstStyle/>
        <a:p>
          <a:endParaRPr lang="en-US"/>
        </a:p>
      </dgm:t>
    </dgm:pt>
    <dgm:pt modelId="{84674497-1E18-48BA-AE3D-082039F5CC6D}" type="sibTrans" cxnId="{D4FE17F7-A0FA-4D1B-A7BE-26BFA3016EA3}">
      <dgm:prSet/>
      <dgm:spPr/>
      <dgm:t>
        <a:bodyPr/>
        <a:lstStyle/>
        <a:p>
          <a:endParaRPr lang="en-US"/>
        </a:p>
      </dgm:t>
    </dgm:pt>
    <dgm:pt modelId="{B4A23583-14BA-414B-8182-42FE0D8825C5}">
      <dgm:prSet custT="1"/>
      <dgm:spPr/>
      <dgm:t>
        <a:bodyPr/>
        <a:lstStyle/>
        <a:p>
          <a:r>
            <a:rPr lang="en-US" sz="1400" dirty="0"/>
            <a:t>Perform OCR using </a:t>
          </a:r>
          <a:r>
            <a:rPr lang="en-US" sz="1400" dirty="0" err="1"/>
            <a:t>pytesseract.image_to_string</a:t>
          </a:r>
          <a:r>
            <a:rPr lang="en-US" sz="1400" dirty="0"/>
            <a:t>() with the Arabic language specified</a:t>
          </a:r>
        </a:p>
      </dgm:t>
    </dgm:pt>
    <dgm:pt modelId="{06B433C9-912C-47CF-860A-7B6BFB7C835E}" type="parTrans" cxnId="{E568C65B-7650-4CAF-BFF6-242D697A3C3D}">
      <dgm:prSet/>
      <dgm:spPr/>
      <dgm:t>
        <a:bodyPr/>
        <a:lstStyle/>
        <a:p>
          <a:endParaRPr lang="en-US"/>
        </a:p>
      </dgm:t>
    </dgm:pt>
    <dgm:pt modelId="{02FBCA16-A1F6-4946-B740-9CBDF717D82C}" type="sibTrans" cxnId="{E568C65B-7650-4CAF-BFF6-242D697A3C3D}">
      <dgm:prSet/>
      <dgm:spPr/>
      <dgm:t>
        <a:bodyPr/>
        <a:lstStyle/>
        <a:p>
          <a:endParaRPr lang="en-US"/>
        </a:p>
      </dgm:t>
    </dgm:pt>
    <dgm:pt modelId="{B060C5F3-A494-4E71-BDC4-4BE349000A00}">
      <dgm:prSet custT="1"/>
      <dgm:spPr/>
      <dgm:t>
        <a:bodyPr/>
        <a:lstStyle/>
        <a:p>
          <a:r>
            <a:rPr lang="en-US" sz="1600" dirty="0"/>
            <a:t>Step Four</a:t>
          </a:r>
        </a:p>
      </dgm:t>
    </dgm:pt>
    <dgm:pt modelId="{9486E617-9170-475A-9452-72AABCF8A94B}" type="parTrans" cxnId="{6A4D4EF3-BB08-41F8-BEA7-8AB0B8A93B49}">
      <dgm:prSet/>
      <dgm:spPr/>
      <dgm:t>
        <a:bodyPr/>
        <a:lstStyle/>
        <a:p>
          <a:endParaRPr lang="en-US"/>
        </a:p>
      </dgm:t>
    </dgm:pt>
    <dgm:pt modelId="{1AB48F0A-B33E-4E05-BA83-0A15BA149DCB}" type="sibTrans" cxnId="{6A4D4EF3-BB08-41F8-BEA7-8AB0B8A93B49}">
      <dgm:prSet/>
      <dgm:spPr/>
      <dgm:t>
        <a:bodyPr/>
        <a:lstStyle/>
        <a:p>
          <a:endParaRPr lang="en-US"/>
        </a:p>
      </dgm:t>
    </dgm:pt>
    <dgm:pt modelId="{24D0E7F5-58B3-4D86-AF34-487C99B10193}">
      <dgm:prSet custT="1"/>
      <dgm:spPr/>
      <dgm:t>
        <a:bodyPr/>
        <a:lstStyle/>
        <a:p>
          <a:r>
            <a:rPr lang="en-US" sz="1400" dirty="0"/>
            <a:t>Reshape the OCR result using </a:t>
          </a:r>
          <a:r>
            <a:rPr lang="en-US" sz="1400" dirty="0" err="1"/>
            <a:t>arabic_reshaper.reshape</a:t>
          </a:r>
          <a:r>
            <a:rPr lang="en-US" sz="1400" dirty="0"/>
            <a:t>() and </a:t>
          </a:r>
          <a:r>
            <a:rPr lang="en-US" sz="1400" dirty="0" err="1"/>
            <a:t>get_display</a:t>
          </a:r>
          <a:r>
            <a:rPr lang="en-US" sz="1400" dirty="0"/>
            <a:t>() from </a:t>
          </a:r>
          <a:r>
            <a:rPr lang="en-US" sz="1400" dirty="0" err="1"/>
            <a:t>bidi.algorithm</a:t>
          </a:r>
          <a:r>
            <a:rPr lang="en-US" sz="1400" dirty="0"/>
            <a:t> to correct the Arabic text shaping and display it correctly</a:t>
          </a:r>
        </a:p>
      </dgm:t>
    </dgm:pt>
    <dgm:pt modelId="{7ED5272D-3B9B-4D47-AB28-33F7D02A14D6}" type="parTrans" cxnId="{61B0F44F-7273-4046-8ADE-9D735D0B43A1}">
      <dgm:prSet/>
      <dgm:spPr/>
      <dgm:t>
        <a:bodyPr/>
        <a:lstStyle/>
        <a:p>
          <a:endParaRPr lang="en-US"/>
        </a:p>
      </dgm:t>
    </dgm:pt>
    <dgm:pt modelId="{69BC8C95-C87E-4112-BFB0-BD9B9761396E}" type="sibTrans" cxnId="{61B0F44F-7273-4046-8ADE-9D735D0B43A1}">
      <dgm:prSet/>
      <dgm:spPr/>
      <dgm:t>
        <a:bodyPr/>
        <a:lstStyle/>
        <a:p>
          <a:endParaRPr lang="en-US"/>
        </a:p>
      </dgm:t>
    </dgm:pt>
    <dgm:pt modelId="{59CF1463-B2CF-4B9D-A63B-B4418596A826}">
      <dgm:prSet custT="1"/>
      <dgm:spPr/>
      <dgm:t>
        <a:bodyPr/>
        <a:lstStyle/>
        <a:p>
          <a:r>
            <a:rPr lang="en-US" sz="1600" dirty="0"/>
            <a:t>Step Five</a:t>
          </a:r>
        </a:p>
      </dgm:t>
    </dgm:pt>
    <dgm:pt modelId="{71998096-CC7A-433B-86AC-D8A4699880AE}" type="parTrans" cxnId="{401518A3-D552-4879-A873-8573FF731FC4}">
      <dgm:prSet/>
      <dgm:spPr/>
      <dgm:t>
        <a:bodyPr/>
        <a:lstStyle/>
        <a:p>
          <a:endParaRPr lang="en-US"/>
        </a:p>
      </dgm:t>
    </dgm:pt>
    <dgm:pt modelId="{DDBBDF00-8A42-4237-8DF1-191D6234A1B3}" type="sibTrans" cxnId="{401518A3-D552-4879-A873-8573FF731FC4}">
      <dgm:prSet/>
      <dgm:spPr/>
      <dgm:t>
        <a:bodyPr/>
        <a:lstStyle/>
        <a:p>
          <a:endParaRPr lang="en-US"/>
        </a:p>
      </dgm:t>
    </dgm:pt>
    <dgm:pt modelId="{85477A86-3274-47A0-A12D-F1AE6213B6B0}">
      <dgm:prSet custT="1"/>
      <dgm:spPr/>
      <dgm:t>
        <a:bodyPr/>
        <a:lstStyle/>
        <a:p>
          <a:r>
            <a:rPr lang="en-US" sz="1400" dirty="0"/>
            <a:t>Convert the text to speech using </a:t>
          </a:r>
          <a:r>
            <a:rPr lang="en-US" sz="1400" dirty="0" err="1"/>
            <a:t>gTTS</a:t>
          </a:r>
          <a:r>
            <a:rPr lang="en-US" sz="1400" dirty="0"/>
            <a:t>() with the Arabic language specified</a:t>
          </a:r>
        </a:p>
      </dgm:t>
    </dgm:pt>
    <dgm:pt modelId="{FE724FAD-5A55-4D45-8CA4-00F92EC31DC1}" type="parTrans" cxnId="{9AFE0484-339D-4454-B115-CD74082401C6}">
      <dgm:prSet/>
      <dgm:spPr/>
      <dgm:t>
        <a:bodyPr/>
        <a:lstStyle/>
        <a:p>
          <a:endParaRPr lang="en-US"/>
        </a:p>
      </dgm:t>
    </dgm:pt>
    <dgm:pt modelId="{D1EE0957-E040-4608-A458-F3D45C2E2C61}" type="sibTrans" cxnId="{9AFE0484-339D-4454-B115-CD74082401C6}">
      <dgm:prSet/>
      <dgm:spPr/>
      <dgm:t>
        <a:bodyPr/>
        <a:lstStyle/>
        <a:p>
          <a:endParaRPr lang="en-US"/>
        </a:p>
      </dgm:t>
    </dgm:pt>
    <dgm:pt modelId="{33F23743-3AFF-43E1-B889-C5EF9C047F3D}">
      <dgm:prSet custT="1"/>
      <dgm:spPr/>
      <dgm:t>
        <a:bodyPr/>
        <a:lstStyle/>
        <a:p>
          <a:r>
            <a:rPr lang="en-US" sz="1600" dirty="0"/>
            <a:t>Step Six</a:t>
          </a:r>
        </a:p>
      </dgm:t>
    </dgm:pt>
    <dgm:pt modelId="{1D267724-C95A-4CD4-B925-A3C22BFCDBE3}" type="parTrans" cxnId="{6085B0E1-6A99-42DA-8C1A-56E7457B39EF}">
      <dgm:prSet/>
      <dgm:spPr/>
      <dgm:t>
        <a:bodyPr/>
        <a:lstStyle/>
        <a:p>
          <a:endParaRPr lang="en-US"/>
        </a:p>
      </dgm:t>
    </dgm:pt>
    <dgm:pt modelId="{9C2439E6-CB8D-4E89-8540-706B31EAFA98}" type="sibTrans" cxnId="{6085B0E1-6A99-42DA-8C1A-56E7457B39EF}">
      <dgm:prSet/>
      <dgm:spPr/>
      <dgm:t>
        <a:bodyPr/>
        <a:lstStyle/>
        <a:p>
          <a:endParaRPr lang="en-US"/>
        </a:p>
      </dgm:t>
    </dgm:pt>
    <dgm:pt modelId="{B28B76B5-FC52-42E8-A919-810E05D45B39}">
      <dgm:prSet custT="1"/>
      <dgm:spPr/>
      <dgm:t>
        <a:bodyPr/>
        <a:lstStyle/>
        <a:p>
          <a:r>
            <a:rPr lang="en-US" sz="1400" dirty="0"/>
            <a:t>Reshape the Arabic voice output using </a:t>
          </a:r>
          <a:r>
            <a:rPr lang="en-US" sz="1400" dirty="0" err="1"/>
            <a:t>arabic_reshaper.reshape</a:t>
          </a:r>
          <a:r>
            <a:rPr lang="en-US" sz="1400" dirty="0"/>
            <a:t>() and </a:t>
          </a:r>
          <a:r>
            <a:rPr lang="en-US" sz="1400" dirty="0" err="1"/>
            <a:t>get_display</a:t>
          </a:r>
          <a:r>
            <a:rPr lang="en-US" sz="1400" dirty="0"/>
            <a:t>() from </a:t>
          </a:r>
          <a:r>
            <a:rPr lang="en-US" sz="1400" dirty="0" err="1"/>
            <a:t>bidi.algorithm</a:t>
          </a:r>
          <a:r>
            <a:rPr lang="en-US" sz="1400" dirty="0"/>
            <a:t> to correct the Arabic text shaping for the voice output</a:t>
          </a:r>
        </a:p>
      </dgm:t>
    </dgm:pt>
    <dgm:pt modelId="{2897F808-1F6B-49B3-B7E3-C35C5E27D97F}" type="parTrans" cxnId="{550B7020-61EF-4231-A63C-374E57B66140}">
      <dgm:prSet/>
      <dgm:spPr/>
      <dgm:t>
        <a:bodyPr/>
        <a:lstStyle/>
        <a:p>
          <a:endParaRPr lang="en-US"/>
        </a:p>
      </dgm:t>
    </dgm:pt>
    <dgm:pt modelId="{7C09C038-6C5E-4C94-919A-A4E49451E7CC}" type="sibTrans" cxnId="{550B7020-61EF-4231-A63C-374E57B66140}">
      <dgm:prSet/>
      <dgm:spPr/>
      <dgm:t>
        <a:bodyPr/>
        <a:lstStyle/>
        <a:p>
          <a:endParaRPr lang="en-US"/>
        </a:p>
      </dgm:t>
    </dgm:pt>
    <dgm:pt modelId="{907A8E01-6781-4450-A5D2-C0EBCA93138E}">
      <dgm:prSet custT="1"/>
      <dgm:spPr/>
      <dgm:t>
        <a:bodyPr/>
        <a:lstStyle/>
        <a:p>
          <a:r>
            <a:rPr lang="en-US" sz="1600" dirty="0"/>
            <a:t>Step Seven</a:t>
          </a:r>
        </a:p>
      </dgm:t>
    </dgm:pt>
    <dgm:pt modelId="{E0D3BF30-D997-4728-8C40-27CB70DF934D}" type="parTrans" cxnId="{AD553172-DF08-4ACA-80DB-CAD886672559}">
      <dgm:prSet/>
      <dgm:spPr/>
      <dgm:t>
        <a:bodyPr/>
        <a:lstStyle/>
        <a:p>
          <a:endParaRPr lang="en-US"/>
        </a:p>
      </dgm:t>
    </dgm:pt>
    <dgm:pt modelId="{B7C072FE-F00B-477A-AFA7-6F5F6F6C3E8A}" type="sibTrans" cxnId="{AD553172-DF08-4ACA-80DB-CAD886672559}">
      <dgm:prSet/>
      <dgm:spPr/>
      <dgm:t>
        <a:bodyPr/>
        <a:lstStyle/>
        <a:p>
          <a:endParaRPr lang="en-US"/>
        </a:p>
      </dgm:t>
    </dgm:pt>
    <dgm:pt modelId="{07A5B877-DEE0-4ADB-BF2C-74BBBC8A49A7}">
      <dgm:prSet custT="1"/>
      <dgm:spPr/>
      <dgm:t>
        <a:bodyPr/>
        <a:lstStyle/>
        <a:p>
          <a:r>
            <a:rPr lang="en-US" sz="1400" dirty="0"/>
            <a:t>Initialize </a:t>
          </a:r>
          <a:r>
            <a:rPr lang="en-US" sz="1400" dirty="0" err="1"/>
            <a:t>pygame</a:t>
          </a:r>
          <a:r>
            <a:rPr lang="en-US" sz="1400" dirty="0"/>
            <a:t> mixer for playing the audio file</a:t>
          </a:r>
        </a:p>
      </dgm:t>
    </dgm:pt>
    <dgm:pt modelId="{F6C73BCD-1202-493D-8541-E096518A16EA}" type="parTrans" cxnId="{806A5B61-1401-4664-BD43-7C36BBD3A643}">
      <dgm:prSet/>
      <dgm:spPr/>
      <dgm:t>
        <a:bodyPr/>
        <a:lstStyle/>
        <a:p>
          <a:endParaRPr lang="en-US"/>
        </a:p>
      </dgm:t>
    </dgm:pt>
    <dgm:pt modelId="{0A2734B2-CE5E-4C00-9BFE-B1908259A0E1}" type="sibTrans" cxnId="{806A5B61-1401-4664-BD43-7C36BBD3A643}">
      <dgm:prSet/>
      <dgm:spPr/>
      <dgm:t>
        <a:bodyPr/>
        <a:lstStyle/>
        <a:p>
          <a:endParaRPr lang="en-US"/>
        </a:p>
      </dgm:t>
    </dgm:pt>
    <dgm:pt modelId="{2E9A4981-B670-40CB-96BE-CFFC8880BD2A}">
      <dgm:prSet custT="1"/>
      <dgm:spPr/>
      <dgm:t>
        <a:bodyPr/>
        <a:lstStyle/>
        <a:p>
          <a:r>
            <a:rPr lang="en-US" sz="1600" dirty="0"/>
            <a:t>Step Eight</a:t>
          </a:r>
        </a:p>
      </dgm:t>
    </dgm:pt>
    <dgm:pt modelId="{29CAFAFC-4E22-410A-9F5B-33AB08C49D15}" type="parTrans" cxnId="{3E71951D-8483-452C-AE65-CAEA73CDD256}">
      <dgm:prSet/>
      <dgm:spPr/>
      <dgm:t>
        <a:bodyPr/>
        <a:lstStyle/>
        <a:p>
          <a:endParaRPr lang="en-US"/>
        </a:p>
      </dgm:t>
    </dgm:pt>
    <dgm:pt modelId="{69DDBFB8-9BFB-4C92-A2B3-789252B117D6}" type="sibTrans" cxnId="{3E71951D-8483-452C-AE65-CAEA73CDD256}">
      <dgm:prSet/>
      <dgm:spPr/>
      <dgm:t>
        <a:bodyPr/>
        <a:lstStyle/>
        <a:p>
          <a:endParaRPr lang="en-US"/>
        </a:p>
      </dgm:t>
    </dgm:pt>
    <dgm:pt modelId="{36BDCEF4-AC4B-4608-B2F6-00167DC4A4F6}">
      <dgm:prSet custT="1"/>
      <dgm:spPr/>
      <dgm:t>
        <a:bodyPr/>
        <a:lstStyle/>
        <a:p>
          <a:r>
            <a:rPr lang="en-US" sz="1400" dirty="0"/>
            <a:t>Load the audio file using </a:t>
          </a:r>
          <a:r>
            <a:rPr lang="en-US" sz="1400" dirty="0" err="1"/>
            <a:t>pygame.mixer.music.load</a:t>
          </a:r>
          <a:r>
            <a:rPr lang="en-US" sz="1400" dirty="0"/>
            <a:t>()</a:t>
          </a:r>
        </a:p>
      </dgm:t>
    </dgm:pt>
    <dgm:pt modelId="{03C74C35-C4F0-47A6-97A2-FDD6EC802601}" type="parTrans" cxnId="{6F43965D-6612-4349-B99E-695801041A05}">
      <dgm:prSet/>
      <dgm:spPr/>
      <dgm:t>
        <a:bodyPr/>
        <a:lstStyle/>
        <a:p>
          <a:endParaRPr lang="en-US"/>
        </a:p>
      </dgm:t>
    </dgm:pt>
    <dgm:pt modelId="{495BB5C0-F5BC-4458-B37D-F5D466497756}" type="sibTrans" cxnId="{6F43965D-6612-4349-B99E-695801041A05}">
      <dgm:prSet/>
      <dgm:spPr/>
      <dgm:t>
        <a:bodyPr/>
        <a:lstStyle/>
        <a:p>
          <a:endParaRPr lang="en-US"/>
        </a:p>
      </dgm:t>
    </dgm:pt>
    <dgm:pt modelId="{E0F957D5-611A-4EE3-AD98-2137834ED69E}">
      <dgm:prSet custT="1"/>
      <dgm:spPr/>
      <dgm:t>
        <a:bodyPr/>
        <a:lstStyle/>
        <a:p>
          <a:r>
            <a:rPr lang="en-US" sz="1600" dirty="0"/>
            <a:t>Step Nine</a:t>
          </a:r>
        </a:p>
      </dgm:t>
    </dgm:pt>
    <dgm:pt modelId="{B09E7842-28EE-412F-B26F-D89DF32730A2}" type="parTrans" cxnId="{87ACA3D9-A73A-4193-B68F-F0DF8E6DFCFF}">
      <dgm:prSet/>
      <dgm:spPr/>
      <dgm:t>
        <a:bodyPr/>
        <a:lstStyle/>
        <a:p>
          <a:endParaRPr lang="en-US"/>
        </a:p>
      </dgm:t>
    </dgm:pt>
    <dgm:pt modelId="{2CA5FEBD-6546-41C9-A869-B029C3B871D1}" type="sibTrans" cxnId="{87ACA3D9-A73A-4193-B68F-F0DF8E6DFCFF}">
      <dgm:prSet/>
      <dgm:spPr/>
      <dgm:t>
        <a:bodyPr/>
        <a:lstStyle/>
        <a:p>
          <a:endParaRPr lang="en-US"/>
        </a:p>
      </dgm:t>
    </dgm:pt>
    <dgm:pt modelId="{E7353D45-3F36-418B-AE6A-829312EA0A4D}">
      <dgm:prSet custT="1"/>
      <dgm:spPr/>
      <dgm:t>
        <a:bodyPr/>
        <a:lstStyle/>
        <a:p>
          <a:r>
            <a:rPr lang="en-US" sz="1400" dirty="0"/>
            <a:t>Play the audio file using </a:t>
          </a:r>
          <a:r>
            <a:rPr lang="en-US" sz="1400" dirty="0" err="1"/>
            <a:t>pygame.mixer.music.play</a:t>
          </a:r>
          <a:r>
            <a:rPr lang="en-US" sz="1400" dirty="0"/>
            <a:t>()</a:t>
          </a:r>
        </a:p>
      </dgm:t>
    </dgm:pt>
    <dgm:pt modelId="{CF6421BC-5BE3-4BC5-ACED-5A5F3B7798BD}" type="parTrans" cxnId="{D051A2BB-4FDA-44E5-BA99-073B36B16D09}">
      <dgm:prSet/>
      <dgm:spPr/>
      <dgm:t>
        <a:bodyPr/>
        <a:lstStyle/>
        <a:p>
          <a:endParaRPr lang="en-US"/>
        </a:p>
      </dgm:t>
    </dgm:pt>
    <dgm:pt modelId="{638E1046-3E75-4112-96A6-6573BD9F3A00}" type="sibTrans" cxnId="{D051A2BB-4FDA-44E5-BA99-073B36B16D09}">
      <dgm:prSet/>
      <dgm:spPr/>
      <dgm:t>
        <a:bodyPr/>
        <a:lstStyle/>
        <a:p>
          <a:endParaRPr lang="en-US"/>
        </a:p>
      </dgm:t>
    </dgm:pt>
    <dgm:pt modelId="{18FC0442-970C-4125-AC33-83D594F10988}" type="pres">
      <dgm:prSet presAssocID="{3A6CA8A4-904A-4EA9-882A-2A8C17AFB139}" presName="Name0" presStyleCnt="0">
        <dgm:presLayoutVars>
          <dgm:dir/>
          <dgm:animLvl val="lvl"/>
          <dgm:resizeHandles val="exact"/>
        </dgm:presLayoutVars>
      </dgm:prSet>
      <dgm:spPr/>
    </dgm:pt>
    <dgm:pt modelId="{98867F12-BC1D-4135-B60A-24465437223A}" type="pres">
      <dgm:prSet presAssocID="{E0F957D5-611A-4EE3-AD98-2137834ED69E}" presName="boxAndChildren" presStyleCnt="0"/>
      <dgm:spPr/>
    </dgm:pt>
    <dgm:pt modelId="{ECEEFAD6-2696-414A-8E25-21EF4509DCB5}" type="pres">
      <dgm:prSet presAssocID="{E0F957D5-611A-4EE3-AD98-2137834ED69E}" presName="parentTextBox" presStyleLbl="alignNode1" presStyleIdx="0" presStyleCnt="9"/>
      <dgm:spPr/>
    </dgm:pt>
    <dgm:pt modelId="{7752045D-70C8-46A1-BE31-76B2F78D75B2}" type="pres">
      <dgm:prSet presAssocID="{E0F957D5-611A-4EE3-AD98-2137834ED69E}" presName="descendantBox" presStyleLbl="bgAccFollowNode1" presStyleIdx="0" presStyleCnt="9"/>
      <dgm:spPr/>
    </dgm:pt>
    <dgm:pt modelId="{587FDD2D-1113-4463-9C6D-C046E9D5F3FF}" type="pres">
      <dgm:prSet presAssocID="{69DDBFB8-9BFB-4C92-A2B3-789252B117D6}" presName="sp" presStyleCnt="0"/>
      <dgm:spPr/>
    </dgm:pt>
    <dgm:pt modelId="{C07FAEFF-BC3A-4A76-88A4-7F5634C03142}" type="pres">
      <dgm:prSet presAssocID="{2E9A4981-B670-40CB-96BE-CFFC8880BD2A}" presName="arrowAndChildren" presStyleCnt="0"/>
      <dgm:spPr/>
    </dgm:pt>
    <dgm:pt modelId="{A464FE66-CC2D-4985-80C7-D90C3FB6BDE8}" type="pres">
      <dgm:prSet presAssocID="{2E9A4981-B670-40CB-96BE-CFFC8880BD2A}" presName="parentTextArrow" presStyleLbl="node1" presStyleIdx="0" presStyleCnt="0"/>
      <dgm:spPr/>
    </dgm:pt>
    <dgm:pt modelId="{BD687812-F871-46C3-8C76-C877AE7B5DC2}" type="pres">
      <dgm:prSet presAssocID="{2E9A4981-B670-40CB-96BE-CFFC8880BD2A}" presName="arrow" presStyleLbl="alignNode1" presStyleIdx="1" presStyleCnt="9"/>
      <dgm:spPr/>
    </dgm:pt>
    <dgm:pt modelId="{82E3030B-BB9F-4218-9A64-6120660EA3E7}" type="pres">
      <dgm:prSet presAssocID="{2E9A4981-B670-40CB-96BE-CFFC8880BD2A}" presName="descendantArrow" presStyleLbl="bgAccFollowNode1" presStyleIdx="1" presStyleCnt="9"/>
      <dgm:spPr/>
    </dgm:pt>
    <dgm:pt modelId="{E26079A3-4405-42A1-A566-5156B1B9B746}" type="pres">
      <dgm:prSet presAssocID="{B7C072FE-F00B-477A-AFA7-6F5F6F6C3E8A}" presName="sp" presStyleCnt="0"/>
      <dgm:spPr/>
    </dgm:pt>
    <dgm:pt modelId="{6F8DDB0B-9E7C-4BC8-9CCF-6531544D9BDE}" type="pres">
      <dgm:prSet presAssocID="{907A8E01-6781-4450-A5D2-C0EBCA93138E}" presName="arrowAndChildren" presStyleCnt="0"/>
      <dgm:spPr/>
    </dgm:pt>
    <dgm:pt modelId="{2594B234-2F87-4DCD-B98C-DBF85E4B201D}" type="pres">
      <dgm:prSet presAssocID="{907A8E01-6781-4450-A5D2-C0EBCA93138E}" presName="parentTextArrow" presStyleLbl="node1" presStyleIdx="0" presStyleCnt="0"/>
      <dgm:spPr/>
    </dgm:pt>
    <dgm:pt modelId="{3118C636-06DA-49B5-A0CF-6EB1234A8A0A}" type="pres">
      <dgm:prSet presAssocID="{907A8E01-6781-4450-A5D2-C0EBCA93138E}" presName="arrow" presStyleLbl="alignNode1" presStyleIdx="2" presStyleCnt="9"/>
      <dgm:spPr/>
    </dgm:pt>
    <dgm:pt modelId="{2F6F6662-F0C4-449E-877A-ADD36CF71773}" type="pres">
      <dgm:prSet presAssocID="{907A8E01-6781-4450-A5D2-C0EBCA93138E}" presName="descendantArrow" presStyleLbl="bgAccFollowNode1" presStyleIdx="2" presStyleCnt="9"/>
      <dgm:spPr/>
    </dgm:pt>
    <dgm:pt modelId="{32A3717B-3899-4A68-B3C0-E6AF59EBF70D}" type="pres">
      <dgm:prSet presAssocID="{9C2439E6-CB8D-4E89-8540-706B31EAFA98}" presName="sp" presStyleCnt="0"/>
      <dgm:spPr/>
    </dgm:pt>
    <dgm:pt modelId="{0ABB500A-430A-43D5-913D-2253EC7FE220}" type="pres">
      <dgm:prSet presAssocID="{33F23743-3AFF-43E1-B889-C5EF9C047F3D}" presName="arrowAndChildren" presStyleCnt="0"/>
      <dgm:spPr/>
    </dgm:pt>
    <dgm:pt modelId="{45975509-F6E6-444F-A2C6-5A3D43FE6BAA}" type="pres">
      <dgm:prSet presAssocID="{33F23743-3AFF-43E1-B889-C5EF9C047F3D}" presName="parentTextArrow" presStyleLbl="node1" presStyleIdx="0" presStyleCnt="0"/>
      <dgm:spPr/>
    </dgm:pt>
    <dgm:pt modelId="{1C89C0FE-A691-42B8-94D6-46259ECD531A}" type="pres">
      <dgm:prSet presAssocID="{33F23743-3AFF-43E1-B889-C5EF9C047F3D}" presName="arrow" presStyleLbl="alignNode1" presStyleIdx="3" presStyleCnt="9"/>
      <dgm:spPr/>
    </dgm:pt>
    <dgm:pt modelId="{91AE5E77-8CF5-4008-A4BD-2629CB6B9B6B}" type="pres">
      <dgm:prSet presAssocID="{33F23743-3AFF-43E1-B889-C5EF9C047F3D}" presName="descendantArrow" presStyleLbl="bgAccFollowNode1" presStyleIdx="3" presStyleCnt="9"/>
      <dgm:spPr/>
    </dgm:pt>
    <dgm:pt modelId="{0FCE0F0F-D907-4AED-8805-6BBE46D46557}" type="pres">
      <dgm:prSet presAssocID="{DDBBDF00-8A42-4237-8DF1-191D6234A1B3}" presName="sp" presStyleCnt="0"/>
      <dgm:spPr/>
    </dgm:pt>
    <dgm:pt modelId="{BF03D881-4F35-468A-AC2F-D490D291A777}" type="pres">
      <dgm:prSet presAssocID="{59CF1463-B2CF-4B9D-A63B-B4418596A826}" presName="arrowAndChildren" presStyleCnt="0"/>
      <dgm:spPr/>
    </dgm:pt>
    <dgm:pt modelId="{58CAC076-63B7-4FFD-83DC-09DF7D9DBFF5}" type="pres">
      <dgm:prSet presAssocID="{59CF1463-B2CF-4B9D-A63B-B4418596A826}" presName="parentTextArrow" presStyleLbl="node1" presStyleIdx="0" presStyleCnt="0"/>
      <dgm:spPr/>
    </dgm:pt>
    <dgm:pt modelId="{AF6EA2C1-F284-41E3-934A-028B7B1E73FD}" type="pres">
      <dgm:prSet presAssocID="{59CF1463-B2CF-4B9D-A63B-B4418596A826}" presName="arrow" presStyleLbl="alignNode1" presStyleIdx="4" presStyleCnt="9"/>
      <dgm:spPr/>
    </dgm:pt>
    <dgm:pt modelId="{6F208E7D-CB65-4996-82D5-CEC56AA8A8E9}" type="pres">
      <dgm:prSet presAssocID="{59CF1463-B2CF-4B9D-A63B-B4418596A826}" presName="descendantArrow" presStyleLbl="bgAccFollowNode1" presStyleIdx="4" presStyleCnt="9"/>
      <dgm:spPr/>
    </dgm:pt>
    <dgm:pt modelId="{84060F7A-516B-4EAA-AE65-55F79ABE4102}" type="pres">
      <dgm:prSet presAssocID="{1AB48F0A-B33E-4E05-BA83-0A15BA149DCB}" presName="sp" presStyleCnt="0"/>
      <dgm:spPr/>
    </dgm:pt>
    <dgm:pt modelId="{98F96CF5-484F-49ED-B161-EE6C628874CF}" type="pres">
      <dgm:prSet presAssocID="{B060C5F3-A494-4E71-BDC4-4BE349000A00}" presName="arrowAndChildren" presStyleCnt="0"/>
      <dgm:spPr/>
    </dgm:pt>
    <dgm:pt modelId="{33A46861-0C69-4C37-8E57-E22A24E84ED7}" type="pres">
      <dgm:prSet presAssocID="{B060C5F3-A494-4E71-BDC4-4BE349000A00}" presName="parentTextArrow" presStyleLbl="node1" presStyleIdx="0" presStyleCnt="0"/>
      <dgm:spPr/>
    </dgm:pt>
    <dgm:pt modelId="{1886A30C-C9DB-43FE-AC0D-CD4A95D3458B}" type="pres">
      <dgm:prSet presAssocID="{B060C5F3-A494-4E71-BDC4-4BE349000A00}" presName="arrow" presStyleLbl="alignNode1" presStyleIdx="5" presStyleCnt="9"/>
      <dgm:spPr/>
    </dgm:pt>
    <dgm:pt modelId="{F791FBB6-D101-48F3-8841-E06C5CBF7F0F}" type="pres">
      <dgm:prSet presAssocID="{B060C5F3-A494-4E71-BDC4-4BE349000A00}" presName="descendantArrow" presStyleLbl="bgAccFollowNode1" presStyleIdx="5" presStyleCnt="9"/>
      <dgm:spPr/>
    </dgm:pt>
    <dgm:pt modelId="{36A145F2-D99B-4E88-A1C3-57DF2597457F}" type="pres">
      <dgm:prSet presAssocID="{84674497-1E18-48BA-AE3D-082039F5CC6D}" presName="sp" presStyleCnt="0"/>
      <dgm:spPr/>
    </dgm:pt>
    <dgm:pt modelId="{263CA7C1-8680-4016-947D-1EF0703128E7}" type="pres">
      <dgm:prSet presAssocID="{DAA0D661-7C49-4B3B-A767-0296C973B43E}" presName="arrowAndChildren" presStyleCnt="0"/>
      <dgm:spPr/>
    </dgm:pt>
    <dgm:pt modelId="{D8AABAC3-82B2-4952-B6C9-8F667C3ED051}" type="pres">
      <dgm:prSet presAssocID="{DAA0D661-7C49-4B3B-A767-0296C973B43E}" presName="parentTextArrow" presStyleLbl="node1" presStyleIdx="0" presStyleCnt="0"/>
      <dgm:spPr/>
    </dgm:pt>
    <dgm:pt modelId="{C0B4CC83-D5A4-4F12-875F-79EAC548A0A0}" type="pres">
      <dgm:prSet presAssocID="{DAA0D661-7C49-4B3B-A767-0296C973B43E}" presName="arrow" presStyleLbl="alignNode1" presStyleIdx="6" presStyleCnt="9"/>
      <dgm:spPr/>
    </dgm:pt>
    <dgm:pt modelId="{FC53A324-A361-45F3-9C7A-704ECEC0D1B7}" type="pres">
      <dgm:prSet presAssocID="{DAA0D661-7C49-4B3B-A767-0296C973B43E}" presName="descendantArrow" presStyleLbl="bgAccFollowNode1" presStyleIdx="6" presStyleCnt="9"/>
      <dgm:spPr/>
    </dgm:pt>
    <dgm:pt modelId="{A3DC9652-A53C-4E3F-A80C-6EECD75F63DC}" type="pres">
      <dgm:prSet presAssocID="{0998CAC5-27C6-41E3-BB1D-B88C8B603DD8}" presName="sp" presStyleCnt="0"/>
      <dgm:spPr/>
    </dgm:pt>
    <dgm:pt modelId="{A2AB5579-1055-4147-86C3-80063D4F8261}" type="pres">
      <dgm:prSet presAssocID="{8D30B31B-CF29-4FB0-A033-CF340620CBB8}" presName="arrowAndChildren" presStyleCnt="0"/>
      <dgm:spPr/>
    </dgm:pt>
    <dgm:pt modelId="{5955F5E5-50A4-49D1-83BB-A1827C19CF9C}" type="pres">
      <dgm:prSet presAssocID="{8D30B31B-CF29-4FB0-A033-CF340620CBB8}" presName="parentTextArrow" presStyleLbl="node1" presStyleIdx="0" presStyleCnt="0"/>
      <dgm:spPr/>
    </dgm:pt>
    <dgm:pt modelId="{3B057068-CB6A-4A32-A8C6-5326D26D40D9}" type="pres">
      <dgm:prSet presAssocID="{8D30B31B-CF29-4FB0-A033-CF340620CBB8}" presName="arrow" presStyleLbl="alignNode1" presStyleIdx="7" presStyleCnt="9" custLinFactNeighborX="-5" custLinFactNeighborY="-5499"/>
      <dgm:spPr/>
    </dgm:pt>
    <dgm:pt modelId="{242C9011-84F2-4588-8911-0BC77D59C8EB}" type="pres">
      <dgm:prSet presAssocID="{8D30B31B-CF29-4FB0-A033-CF340620CBB8}" presName="descendantArrow" presStyleLbl="bgAccFollowNode1" presStyleIdx="7" presStyleCnt="9"/>
      <dgm:spPr/>
    </dgm:pt>
    <dgm:pt modelId="{4951054A-A488-43F1-97FB-C3D5B0198B78}" type="pres">
      <dgm:prSet presAssocID="{B1873FE1-83A0-4345-B973-76646F359977}" presName="sp" presStyleCnt="0"/>
      <dgm:spPr/>
    </dgm:pt>
    <dgm:pt modelId="{6A815DE6-B85A-49C7-B54E-36AFEF9C8571}" type="pres">
      <dgm:prSet presAssocID="{532D8E22-365E-4986-B7C9-7F331AB4A2EA}" presName="arrowAndChildren" presStyleCnt="0"/>
      <dgm:spPr/>
    </dgm:pt>
    <dgm:pt modelId="{18E3FF94-10AC-42DF-9428-A3EB4C9BC3E0}" type="pres">
      <dgm:prSet presAssocID="{532D8E22-365E-4986-B7C9-7F331AB4A2EA}" presName="parentTextArrow" presStyleLbl="node1" presStyleIdx="0" presStyleCnt="0"/>
      <dgm:spPr/>
    </dgm:pt>
    <dgm:pt modelId="{EBE60518-25EC-4C3B-AD4A-5B8FF004611E}" type="pres">
      <dgm:prSet presAssocID="{532D8E22-365E-4986-B7C9-7F331AB4A2EA}" presName="arrow" presStyleLbl="alignNode1" presStyleIdx="8" presStyleCnt="9"/>
      <dgm:spPr/>
    </dgm:pt>
    <dgm:pt modelId="{15BCBC71-11BB-4BC5-A383-6939D0386F38}" type="pres">
      <dgm:prSet presAssocID="{532D8E22-365E-4986-B7C9-7F331AB4A2EA}" presName="descendantArrow" presStyleLbl="bgAccFollowNode1" presStyleIdx="8" presStyleCnt="9"/>
      <dgm:spPr/>
    </dgm:pt>
  </dgm:ptLst>
  <dgm:cxnLst>
    <dgm:cxn modelId="{9BBE9309-36E3-48AF-91CB-D3BDA9F05CC2}" type="presOf" srcId="{D5740B09-671F-4EF8-93EF-A36A393917C5}" destId="{15BCBC71-11BB-4BC5-A383-6939D0386F38}" srcOrd="0" destOrd="0" presId="urn:microsoft.com/office/officeart/2016/7/layout/VerticalDownArrowProcess"/>
    <dgm:cxn modelId="{40A3251B-FC07-40D2-8332-07A6CC058BEB}" srcId="{8D30B31B-CF29-4FB0-A033-CF340620CBB8}" destId="{6E0758C1-0CFD-4A4F-A58D-775282D56618}" srcOrd="0" destOrd="0" parTransId="{FA77F265-FDBA-4414-9972-BD045A817E36}" sibTransId="{6927D9E9-F9DF-482A-B97D-709B2AD3A69E}"/>
    <dgm:cxn modelId="{B361F21C-01C3-40A1-8599-501D4193A589}" type="presOf" srcId="{33F23743-3AFF-43E1-B889-C5EF9C047F3D}" destId="{45975509-F6E6-444F-A2C6-5A3D43FE6BAA}" srcOrd="0" destOrd="0" presId="urn:microsoft.com/office/officeart/2016/7/layout/VerticalDownArrowProcess"/>
    <dgm:cxn modelId="{3E71951D-8483-452C-AE65-CAEA73CDD256}" srcId="{3A6CA8A4-904A-4EA9-882A-2A8C17AFB139}" destId="{2E9A4981-B670-40CB-96BE-CFFC8880BD2A}" srcOrd="7" destOrd="0" parTransId="{29CAFAFC-4E22-410A-9F5B-33AB08C49D15}" sibTransId="{69DDBFB8-9BFB-4C92-A2B3-789252B117D6}"/>
    <dgm:cxn modelId="{550B7020-61EF-4231-A63C-374E57B66140}" srcId="{33F23743-3AFF-43E1-B889-C5EF9C047F3D}" destId="{B28B76B5-FC52-42E8-A919-810E05D45B39}" srcOrd="0" destOrd="0" parTransId="{2897F808-1F6B-49B3-B7E3-C35C5E27D97F}" sibTransId="{7C09C038-6C5E-4C94-919A-A4E49451E7CC}"/>
    <dgm:cxn modelId="{C7FC0628-4A13-4A66-A780-81C3CE6CE2A5}" type="presOf" srcId="{07A5B877-DEE0-4ADB-BF2C-74BBBC8A49A7}" destId="{2F6F6662-F0C4-449E-877A-ADD36CF71773}" srcOrd="0" destOrd="0" presId="urn:microsoft.com/office/officeart/2016/7/layout/VerticalDownArrowProcess"/>
    <dgm:cxn modelId="{69916028-4E32-4175-961A-82BFC6FBC33F}" type="presOf" srcId="{907A8E01-6781-4450-A5D2-C0EBCA93138E}" destId="{3118C636-06DA-49B5-A0CF-6EB1234A8A0A}" srcOrd="1" destOrd="0" presId="urn:microsoft.com/office/officeart/2016/7/layout/VerticalDownArrowProcess"/>
    <dgm:cxn modelId="{0132A82D-63F8-4824-9E88-553716387192}" type="presOf" srcId="{E0F957D5-611A-4EE3-AD98-2137834ED69E}" destId="{ECEEFAD6-2696-414A-8E25-21EF4509DCB5}" srcOrd="0" destOrd="0" presId="urn:microsoft.com/office/officeart/2016/7/layout/VerticalDownArrowProcess"/>
    <dgm:cxn modelId="{9271F433-B5F1-46D7-96F7-E20863C907BE}" type="presOf" srcId="{532D8E22-365E-4986-B7C9-7F331AB4A2EA}" destId="{18E3FF94-10AC-42DF-9428-A3EB4C9BC3E0}" srcOrd="0" destOrd="0" presId="urn:microsoft.com/office/officeart/2016/7/layout/VerticalDownArrowProcess"/>
    <dgm:cxn modelId="{0E807B3D-175D-49D5-A6A9-732C02286DA3}" type="presOf" srcId="{36BDCEF4-AC4B-4608-B2F6-00167DC4A4F6}" destId="{82E3030B-BB9F-4218-9A64-6120660EA3E7}" srcOrd="0" destOrd="0" presId="urn:microsoft.com/office/officeart/2016/7/layout/VerticalDownArrowProcess"/>
    <dgm:cxn modelId="{1F245E40-9FC5-4973-857D-17C9A1759C40}" type="presOf" srcId="{59CF1463-B2CF-4B9D-A63B-B4418596A826}" destId="{58CAC076-63B7-4FFD-83DC-09DF7D9DBFF5}" srcOrd="0" destOrd="0" presId="urn:microsoft.com/office/officeart/2016/7/layout/VerticalDownArrowProcess"/>
    <dgm:cxn modelId="{E568C65B-7650-4CAF-BFF6-242D697A3C3D}" srcId="{DAA0D661-7C49-4B3B-A767-0296C973B43E}" destId="{B4A23583-14BA-414B-8182-42FE0D8825C5}" srcOrd="0" destOrd="0" parTransId="{06B433C9-912C-47CF-860A-7B6BFB7C835E}" sibTransId="{02FBCA16-A1F6-4946-B740-9CBDF717D82C}"/>
    <dgm:cxn modelId="{6F43965D-6612-4349-B99E-695801041A05}" srcId="{2E9A4981-B670-40CB-96BE-CFFC8880BD2A}" destId="{36BDCEF4-AC4B-4608-B2F6-00167DC4A4F6}" srcOrd="0" destOrd="0" parTransId="{03C74C35-C4F0-47A6-97A2-FDD6EC802601}" sibTransId="{495BB5C0-F5BC-4458-B37D-F5D466497756}"/>
    <dgm:cxn modelId="{613DD55D-9A88-4843-9B8E-F15DB4BDB7A1}" type="presOf" srcId="{8D30B31B-CF29-4FB0-A033-CF340620CBB8}" destId="{3B057068-CB6A-4A32-A8C6-5326D26D40D9}" srcOrd="1" destOrd="0" presId="urn:microsoft.com/office/officeart/2016/7/layout/VerticalDownArrowProcess"/>
    <dgm:cxn modelId="{806A5B61-1401-4664-BD43-7C36BBD3A643}" srcId="{907A8E01-6781-4450-A5D2-C0EBCA93138E}" destId="{07A5B877-DEE0-4ADB-BF2C-74BBBC8A49A7}" srcOrd="0" destOrd="0" parTransId="{F6C73BCD-1202-493D-8541-E096518A16EA}" sibTransId="{0A2734B2-CE5E-4C00-9BFE-B1908259A0E1}"/>
    <dgm:cxn modelId="{EFEBB761-DE28-4FDF-A2FB-6BE21BAA1605}" type="presOf" srcId="{907A8E01-6781-4450-A5D2-C0EBCA93138E}" destId="{2594B234-2F87-4DCD-B98C-DBF85E4B201D}" srcOrd="0" destOrd="0" presId="urn:microsoft.com/office/officeart/2016/7/layout/VerticalDownArrowProcess"/>
    <dgm:cxn modelId="{30EF2343-8D61-4948-8D58-B9C9CD85A7CF}" type="presOf" srcId="{E7353D45-3F36-418B-AE6A-829312EA0A4D}" destId="{7752045D-70C8-46A1-BE31-76B2F78D75B2}" srcOrd="0" destOrd="0" presId="urn:microsoft.com/office/officeart/2016/7/layout/VerticalDownArrowProcess"/>
    <dgm:cxn modelId="{196D794B-4C2F-4A20-B89B-60C01677F729}" type="presOf" srcId="{2E9A4981-B670-40CB-96BE-CFFC8880BD2A}" destId="{A464FE66-CC2D-4985-80C7-D90C3FB6BDE8}" srcOrd="0" destOrd="0" presId="urn:microsoft.com/office/officeart/2016/7/layout/VerticalDownArrowProcess"/>
    <dgm:cxn modelId="{812C5B4D-AC75-4942-8D6E-450776B1B83B}" type="presOf" srcId="{DAA0D661-7C49-4B3B-A767-0296C973B43E}" destId="{D8AABAC3-82B2-4952-B6C9-8F667C3ED051}" srcOrd="0" destOrd="0" presId="urn:microsoft.com/office/officeart/2016/7/layout/VerticalDownArrowProcess"/>
    <dgm:cxn modelId="{61B0F44F-7273-4046-8ADE-9D735D0B43A1}" srcId="{B060C5F3-A494-4E71-BDC4-4BE349000A00}" destId="{24D0E7F5-58B3-4D86-AF34-487C99B10193}" srcOrd="0" destOrd="0" parTransId="{7ED5272D-3B9B-4D47-AB28-33F7D02A14D6}" sibTransId="{69BC8C95-C87E-4112-BFB0-BD9B9761396E}"/>
    <dgm:cxn modelId="{AD553172-DF08-4ACA-80DB-CAD886672559}" srcId="{3A6CA8A4-904A-4EA9-882A-2A8C17AFB139}" destId="{907A8E01-6781-4450-A5D2-C0EBCA93138E}" srcOrd="6" destOrd="0" parTransId="{E0D3BF30-D997-4728-8C40-27CB70DF934D}" sibTransId="{B7C072FE-F00B-477A-AFA7-6F5F6F6C3E8A}"/>
    <dgm:cxn modelId="{D0BB517D-3918-448A-AA29-6A9A22639C1B}" type="presOf" srcId="{8D30B31B-CF29-4FB0-A033-CF340620CBB8}" destId="{5955F5E5-50A4-49D1-83BB-A1827C19CF9C}" srcOrd="0" destOrd="0" presId="urn:microsoft.com/office/officeart/2016/7/layout/VerticalDownArrowProcess"/>
    <dgm:cxn modelId="{16074D7F-09CD-468E-AA7E-7C8877EA543F}" type="presOf" srcId="{59CF1463-B2CF-4B9D-A63B-B4418596A826}" destId="{AF6EA2C1-F284-41E3-934A-028B7B1E73FD}" srcOrd="1" destOrd="0" presId="urn:microsoft.com/office/officeart/2016/7/layout/VerticalDownArrowProcess"/>
    <dgm:cxn modelId="{9AFE0484-339D-4454-B115-CD74082401C6}" srcId="{59CF1463-B2CF-4B9D-A63B-B4418596A826}" destId="{85477A86-3274-47A0-A12D-F1AE6213B6B0}" srcOrd="0" destOrd="0" parTransId="{FE724FAD-5A55-4D45-8CA4-00F92EC31DC1}" sibTransId="{D1EE0957-E040-4608-A458-F3D45C2E2C61}"/>
    <dgm:cxn modelId="{F1C35388-25D5-4D10-A7CF-99FE688DB9CA}" type="presOf" srcId="{85477A86-3274-47A0-A12D-F1AE6213B6B0}" destId="{6F208E7D-CB65-4996-82D5-CEC56AA8A8E9}" srcOrd="0" destOrd="0" presId="urn:microsoft.com/office/officeart/2016/7/layout/VerticalDownArrowProcess"/>
    <dgm:cxn modelId="{DC683BA2-CCE5-4F35-8F92-D595B634ABD7}" type="presOf" srcId="{3A6CA8A4-904A-4EA9-882A-2A8C17AFB139}" destId="{18FC0442-970C-4125-AC33-83D594F10988}" srcOrd="0" destOrd="0" presId="urn:microsoft.com/office/officeart/2016/7/layout/VerticalDownArrowProcess"/>
    <dgm:cxn modelId="{401518A3-D552-4879-A873-8573FF731FC4}" srcId="{3A6CA8A4-904A-4EA9-882A-2A8C17AFB139}" destId="{59CF1463-B2CF-4B9D-A63B-B4418596A826}" srcOrd="4" destOrd="0" parTransId="{71998096-CC7A-433B-86AC-D8A4699880AE}" sibTransId="{DDBBDF00-8A42-4237-8DF1-191D6234A1B3}"/>
    <dgm:cxn modelId="{AA636EA5-262A-4708-BE0E-12A7C7F5984D}" type="presOf" srcId="{33F23743-3AFF-43E1-B889-C5EF9C047F3D}" destId="{1C89C0FE-A691-42B8-94D6-46259ECD531A}" srcOrd="1" destOrd="0" presId="urn:microsoft.com/office/officeart/2016/7/layout/VerticalDownArrowProcess"/>
    <dgm:cxn modelId="{1D0286B1-C999-4084-A78A-924211703BFA}" srcId="{3A6CA8A4-904A-4EA9-882A-2A8C17AFB139}" destId="{532D8E22-365E-4986-B7C9-7F331AB4A2EA}" srcOrd="0" destOrd="0" parTransId="{E6E655B8-1D7D-435C-A960-CFC96CFC35E0}" sibTransId="{B1873FE1-83A0-4345-B973-76646F359977}"/>
    <dgm:cxn modelId="{CF7B96B4-1A0B-49B2-B854-CEF3D6D5F77C}" srcId="{3A6CA8A4-904A-4EA9-882A-2A8C17AFB139}" destId="{8D30B31B-CF29-4FB0-A033-CF340620CBB8}" srcOrd="1" destOrd="0" parTransId="{E4F59345-160B-4D5E-9AD9-A9769EF84FED}" sibTransId="{0998CAC5-27C6-41E3-BB1D-B88C8B603DD8}"/>
    <dgm:cxn modelId="{6F9DD5B4-A264-4A9D-941E-85BC7CBF2462}" srcId="{532D8E22-365E-4986-B7C9-7F331AB4A2EA}" destId="{D5740B09-671F-4EF8-93EF-A36A393917C5}" srcOrd="0" destOrd="0" parTransId="{6D4B5D58-666B-4E47-9C64-904F39314107}" sibTransId="{EF14DC55-1603-42A6-9A84-7F59E5F97E8C}"/>
    <dgm:cxn modelId="{2384E1B4-8B76-4A2C-B3B3-425D847FC277}" type="presOf" srcId="{6E0758C1-0CFD-4A4F-A58D-775282D56618}" destId="{242C9011-84F2-4588-8911-0BC77D59C8EB}" srcOrd="0" destOrd="0" presId="urn:microsoft.com/office/officeart/2016/7/layout/VerticalDownArrowProcess"/>
    <dgm:cxn modelId="{3B2F0DBA-B2C0-4D72-84A9-98B486687090}" type="presOf" srcId="{2E9A4981-B670-40CB-96BE-CFFC8880BD2A}" destId="{BD687812-F871-46C3-8C76-C877AE7B5DC2}" srcOrd="1" destOrd="0" presId="urn:microsoft.com/office/officeart/2016/7/layout/VerticalDownArrowProcess"/>
    <dgm:cxn modelId="{D051A2BB-4FDA-44E5-BA99-073B36B16D09}" srcId="{E0F957D5-611A-4EE3-AD98-2137834ED69E}" destId="{E7353D45-3F36-418B-AE6A-829312EA0A4D}" srcOrd="0" destOrd="0" parTransId="{CF6421BC-5BE3-4BC5-ACED-5A5F3B7798BD}" sibTransId="{638E1046-3E75-4112-96A6-6573BD9F3A00}"/>
    <dgm:cxn modelId="{4A5C20CC-4896-481E-ADBD-D4400F849E2D}" type="presOf" srcId="{B4A23583-14BA-414B-8182-42FE0D8825C5}" destId="{FC53A324-A361-45F3-9C7A-704ECEC0D1B7}" srcOrd="0" destOrd="0" presId="urn:microsoft.com/office/officeart/2016/7/layout/VerticalDownArrowProcess"/>
    <dgm:cxn modelId="{EAECFECE-C9B1-483B-A740-7F6E31279A86}" type="presOf" srcId="{B28B76B5-FC52-42E8-A919-810E05D45B39}" destId="{91AE5E77-8CF5-4008-A4BD-2629CB6B9B6B}" srcOrd="0" destOrd="0" presId="urn:microsoft.com/office/officeart/2016/7/layout/VerticalDownArrowProcess"/>
    <dgm:cxn modelId="{87ACA3D9-A73A-4193-B68F-F0DF8E6DFCFF}" srcId="{3A6CA8A4-904A-4EA9-882A-2A8C17AFB139}" destId="{E0F957D5-611A-4EE3-AD98-2137834ED69E}" srcOrd="8" destOrd="0" parTransId="{B09E7842-28EE-412F-B26F-D89DF32730A2}" sibTransId="{2CA5FEBD-6546-41C9-A869-B029C3B871D1}"/>
    <dgm:cxn modelId="{75B552DC-8663-47B3-8AD0-58F258AF2936}" type="presOf" srcId="{DAA0D661-7C49-4B3B-A767-0296C973B43E}" destId="{C0B4CC83-D5A4-4F12-875F-79EAC548A0A0}" srcOrd="1" destOrd="0" presId="urn:microsoft.com/office/officeart/2016/7/layout/VerticalDownArrowProcess"/>
    <dgm:cxn modelId="{6085B0E1-6A99-42DA-8C1A-56E7457B39EF}" srcId="{3A6CA8A4-904A-4EA9-882A-2A8C17AFB139}" destId="{33F23743-3AFF-43E1-B889-C5EF9C047F3D}" srcOrd="5" destOrd="0" parTransId="{1D267724-C95A-4CD4-B925-A3C22BFCDBE3}" sibTransId="{9C2439E6-CB8D-4E89-8540-706B31EAFA98}"/>
    <dgm:cxn modelId="{278750E5-AD86-4F18-8A35-B347B7838F50}" type="presOf" srcId="{B060C5F3-A494-4E71-BDC4-4BE349000A00}" destId="{33A46861-0C69-4C37-8E57-E22A24E84ED7}" srcOrd="0" destOrd="0" presId="urn:microsoft.com/office/officeart/2016/7/layout/VerticalDownArrowProcess"/>
    <dgm:cxn modelId="{C8D6FEEB-C826-4503-9FE5-7666C4519F52}" type="presOf" srcId="{B060C5F3-A494-4E71-BDC4-4BE349000A00}" destId="{1886A30C-C9DB-43FE-AC0D-CD4A95D3458B}" srcOrd="1" destOrd="0" presId="urn:microsoft.com/office/officeart/2016/7/layout/VerticalDownArrowProcess"/>
    <dgm:cxn modelId="{149057ED-48AB-4CC2-B940-769D52672155}" type="presOf" srcId="{532D8E22-365E-4986-B7C9-7F331AB4A2EA}" destId="{EBE60518-25EC-4C3B-AD4A-5B8FF004611E}" srcOrd="1" destOrd="0" presId="urn:microsoft.com/office/officeart/2016/7/layout/VerticalDownArrowProcess"/>
    <dgm:cxn modelId="{6A4D4EF3-BB08-41F8-BEA7-8AB0B8A93B49}" srcId="{3A6CA8A4-904A-4EA9-882A-2A8C17AFB139}" destId="{B060C5F3-A494-4E71-BDC4-4BE349000A00}" srcOrd="3" destOrd="0" parTransId="{9486E617-9170-475A-9452-72AABCF8A94B}" sibTransId="{1AB48F0A-B33E-4E05-BA83-0A15BA149DCB}"/>
    <dgm:cxn modelId="{A6285DF5-DA19-4D18-BDBA-26D8C2DE4823}" type="presOf" srcId="{24D0E7F5-58B3-4D86-AF34-487C99B10193}" destId="{F791FBB6-D101-48F3-8841-E06C5CBF7F0F}" srcOrd="0" destOrd="0" presId="urn:microsoft.com/office/officeart/2016/7/layout/VerticalDownArrowProcess"/>
    <dgm:cxn modelId="{D4FE17F7-A0FA-4D1B-A7BE-26BFA3016EA3}" srcId="{3A6CA8A4-904A-4EA9-882A-2A8C17AFB139}" destId="{DAA0D661-7C49-4B3B-A767-0296C973B43E}" srcOrd="2" destOrd="0" parTransId="{236EE401-DE08-4DD7-9A9F-1A1B55E35506}" sibTransId="{84674497-1E18-48BA-AE3D-082039F5CC6D}"/>
    <dgm:cxn modelId="{4C7C2E54-B5FB-4687-8D25-EF319DCBF584}" type="presParOf" srcId="{18FC0442-970C-4125-AC33-83D594F10988}" destId="{98867F12-BC1D-4135-B60A-24465437223A}" srcOrd="0" destOrd="0" presId="urn:microsoft.com/office/officeart/2016/7/layout/VerticalDownArrowProcess"/>
    <dgm:cxn modelId="{D2C8E35E-59D1-457A-85EC-F325062005E9}" type="presParOf" srcId="{98867F12-BC1D-4135-B60A-24465437223A}" destId="{ECEEFAD6-2696-414A-8E25-21EF4509DCB5}" srcOrd="0" destOrd="0" presId="urn:microsoft.com/office/officeart/2016/7/layout/VerticalDownArrowProcess"/>
    <dgm:cxn modelId="{BAA8B7E1-77EC-48B8-AC6E-E262BABCB0F8}" type="presParOf" srcId="{98867F12-BC1D-4135-B60A-24465437223A}" destId="{7752045D-70C8-46A1-BE31-76B2F78D75B2}" srcOrd="1" destOrd="0" presId="urn:microsoft.com/office/officeart/2016/7/layout/VerticalDownArrowProcess"/>
    <dgm:cxn modelId="{25A62190-8049-49DA-AFEA-D817B9B9CE72}" type="presParOf" srcId="{18FC0442-970C-4125-AC33-83D594F10988}" destId="{587FDD2D-1113-4463-9C6D-C046E9D5F3FF}" srcOrd="1" destOrd="0" presId="urn:microsoft.com/office/officeart/2016/7/layout/VerticalDownArrowProcess"/>
    <dgm:cxn modelId="{B93B1817-926A-4757-ACC9-7BE1D19FF332}" type="presParOf" srcId="{18FC0442-970C-4125-AC33-83D594F10988}" destId="{C07FAEFF-BC3A-4A76-88A4-7F5634C03142}" srcOrd="2" destOrd="0" presId="urn:microsoft.com/office/officeart/2016/7/layout/VerticalDownArrowProcess"/>
    <dgm:cxn modelId="{BE59B5E8-EF5F-49A8-8503-F3F410E15221}" type="presParOf" srcId="{C07FAEFF-BC3A-4A76-88A4-7F5634C03142}" destId="{A464FE66-CC2D-4985-80C7-D90C3FB6BDE8}" srcOrd="0" destOrd="0" presId="urn:microsoft.com/office/officeart/2016/7/layout/VerticalDownArrowProcess"/>
    <dgm:cxn modelId="{3344B677-EEF6-4225-B108-634402346B22}" type="presParOf" srcId="{C07FAEFF-BC3A-4A76-88A4-7F5634C03142}" destId="{BD687812-F871-46C3-8C76-C877AE7B5DC2}" srcOrd="1" destOrd="0" presId="urn:microsoft.com/office/officeart/2016/7/layout/VerticalDownArrowProcess"/>
    <dgm:cxn modelId="{58463E31-0BFC-4179-B058-AFD8D2CDF533}" type="presParOf" srcId="{C07FAEFF-BC3A-4A76-88A4-7F5634C03142}" destId="{82E3030B-BB9F-4218-9A64-6120660EA3E7}" srcOrd="2" destOrd="0" presId="urn:microsoft.com/office/officeart/2016/7/layout/VerticalDownArrowProcess"/>
    <dgm:cxn modelId="{4ADDDAB8-834E-4DA3-ADCD-C33E5DED20F4}" type="presParOf" srcId="{18FC0442-970C-4125-AC33-83D594F10988}" destId="{E26079A3-4405-42A1-A566-5156B1B9B746}" srcOrd="3" destOrd="0" presId="urn:microsoft.com/office/officeart/2016/7/layout/VerticalDownArrowProcess"/>
    <dgm:cxn modelId="{8CCDE932-7E3C-4E1A-8917-5F3EC7A32A2E}" type="presParOf" srcId="{18FC0442-970C-4125-AC33-83D594F10988}" destId="{6F8DDB0B-9E7C-4BC8-9CCF-6531544D9BDE}" srcOrd="4" destOrd="0" presId="urn:microsoft.com/office/officeart/2016/7/layout/VerticalDownArrowProcess"/>
    <dgm:cxn modelId="{4C466558-4B31-4A5E-B41B-DA0C8A674CA6}" type="presParOf" srcId="{6F8DDB0B-9E7C-4BC8-9CCF-6531544D9BDE}" destId="{2594B234-2F87-4DCD-B98C-DBF85E4B201D}" srcOrd="0" destOrd="0" presId="urn:microsoft.com/office/officeart/2016/7/layout/VerticalDownArrowProcess"/>
    <dgm:cxn modelId="{0A68462E-61BF-416E-BE72-A276F36E23DE}" type="presParOf" srcId="{6F8DDB0B-9E7C-4BC8-9CCF-6531544D9BDE}" destId="{3118C636-06DA-49B5-A0CF-6EB1234A8A0A}" srcOrd="1" destOrd="0" presId="urn:microsoft.com/office/officeart/2016/7/layout/VerticalDownArrowProcess"/>
    <dgm:cxn modelId="{C2B091E6-2F5C-4F7B-B111-B4F2FA02C482}" type="presParOf" srcId="{6F8DDB0B-9E7C-4BC8-9CCF-6531544D9BDE}" destId="{2F6F6662-F0C4-449E-877A-ADD36CF71773}" srcOrd="2" destOrd="0" presId="urn:microsoft.com/office/officeart/2016/7/layout/VerticalDownArrowProcess"/>
    <dgm:cxn modelId="{6EF48164-13B1-45FE-83D7-B189B9816888}" type="presParOf" srcId="{18FC0442-970C-4125-AC33-83D594F10988}" destId="{32A3717B-3899-4A68-B3C0-E6AF59EBF70D}" srcOrd="5" destOrd="0" presId="urn:microsoft.com/office/officeart/2016/7/layout/VerticalDownArrowProcess"/>
    <dgm:cxn modelId="{8CF623B5-624B-4AC1-BE9E-25A9236E8F4D}" type="presParOf" srcId="{18FC0442-970C-4125-AC33-83D594F10988}" destId="{0ABB500A-430A-43D5-913D-2253EC7FE220}" srcOrd="6" destOrd="0" presId="urn:microsoft.com/office/officeart/2016/7/layout/VerticalDownArrowProcess"/>
    <dgm:cxn modelId="{F3F323BA-8FC3-40BE-ADE2-28B31ED025AA}" type="presParOf" srcId="{0ABB500A-430A-43D5-913D-2253EC7FE220}" destId="{45975509-F6E6-444F-A2C6-5A3D43FE6BAA}" srcOrd="0" destOrd="0" presId="urn:microsoft.com/office/officeart/2016/7/layout/VerticalDownArrowProcess"/>
    <dgm:cxn modelId="{03A20BA1-E7CA-4DE7-AAB6-E7D31682D8D2}" type="presParOf" srcId="{0ABB500A-430A-43D5-913D-2253EC7FE220}" destId="{1C89C0FE-A691-42B8-94D6-46259ECD531A}" srcOrd="1" destOrd="0" presId="urn:microsoft.com/office/officeart/2016/7/layout/VerticalDownArrowProcess"/>
    <dgm:cxn modelId="{080F882D-5DE1-42B3-8A2E-5F4145F4FC8A}" type="presParOf" srcId="{0ABB500A-430A-43D5-913D-2253EC7FE220}" destId="{91AE5E77-8CF5-4008-A4BD-2629CB6B9B6B}" srcOrd="2" destOrd="0" presId="urn:microsoft.com/office/officeart/2016/7/layout/VerticalDownArrowProcess"/>
    <dgm:cxn modelId="{39AF584A-FADC-4743-88F9-5DCA8A6F5392}" type="presParOf" srcId="{18FC0442-970C-4125-AC33-83D594F10988}" destId="{0FCE0F0F-D907-4AED-8805-6BBE46D46557}" srcOrd="7" destOrd="0" presId="urn:microsoft.com/office/officeart/2016/7/layout/VerticalDownArrowProcess"/>
    <dgm:cxn modelId="{FD8B4F00-288D-413E-B96E-A6CDCF0A46DF}" type="presParOf" srcId="{18FC0442-970C-4125-AC33-83D594F10988}" destId="{BF03D881-4F35-468A-AC2F-D490D291A777}" srcOrd="8" destOrd="0" presId="urn:microsoft.com/office/officeart/2016/7/layout/VerticalDownArrowProcess"/>
    <dgm:cxn modelId="{2E4E9476-7FC8-44F8-BD7D-6006BD0AE97E}" type="presParOf" srcId="{BF03D881-4F35-468A-AC2F-D490D291A777}" destId="{58CAC076-63B7-4FFD-83DC-09DF7D9DBFF5}" srcOrd="0" destOrd="0" presId="urn:microsoft.com/office/officeart/2016/7/layout/VerticalDownArrowProcess"/>
    <dgm:cxn modelId="{39254D74-E905-4229-A302-5F6D57137943}" type="presParOf" srcId="{BF03D881-4F35-468A-AC2F-D490D291A777}" destId="{AF6EA2C1-F284-41E3-934A-028B7B1E73FD}" srcOrd="1" destOrd="0" presId="urn:microsoft.com/office/officeart/2016/7/layout/VerticalDownArrowProcess"/>
    <dgm:cxn modelId="{4E953276-7492-43E4-997D-50316195ACCC}" type="presParOf" srcId="{BF03D881-4F35-468A-AC2F-D490D291A777}" destId="{6F208E7D-CB65-4996-82D5-CEC56AA8A8E9}" srcOrd="2" destOrd="0" presId="urn:microsoft.com/office/officeart/2016/7/layout/VerticalDownArrowProcess"/>
    <dgm:cxn modelId="{A4237B92-581C-4CD1-A9F6-05BBC8659957}" type="presParOf" srcId="{18FC0442-970C-4125-AC33-83D594F10988}" destId="{84060F7A-516B-4EAA-AE65-55F79ABE4102}" srcOrd="9" destOrd="0" presId="urn:microsoft.com/office/officeart/2016/7/layout/VerticalDownArrowProcess"/>
    <dgm:cxn modelId="{6A14CD9D-9340-4D59-A41C-195EC3C91F3F}" type="presParOf" srcId="{18FC0442-970C-4125-AC33-83D594F10988}" destId="{98F96CF5-484F-49ED-B161-EE6C628874CF}" srcOrd="10" destOrd="0" presId="urn:microsoft.com/office/officeart/2016/7/layout/VerticalDownArrowProcess"/>
    <dgm:cxn modelId="{94C7A281-7149-4651-A90E-97C32CCE3CC5}" type="presParOf" srcId="{98F96CF5-484F-49ED-B161-EE6C628874CF}" destId="{33A46861-0C69-4C37-8E57-E22A24E84ED7}" srcOrd="0" destOrd="0" presId="urn:microsoft.com/office/officeart/2016/7/layout/VerticalDownArrowProcess"/>
    <dgm:cxn modelId="{426F0250-7940-44F6-9FA3-EDED1FB13311}" type="presParOf" srcId="{98F96CF5-484F-49ED-B161-EE6C628874CF}" destId="{1886A30C-C9DB-43FE-AC0D-CD4A95D3458B}" srcOrd="1" destOrd="0" presId="urn:microsoft.com/office/officeart/2016/7/layout/VerticalDownArrowProcess"/>
    <dgm:cxn modelId="{56F1DF48-BDA2-460A-9E0A-45BA70A156AC}" type="presParOf" srcId="{98F96CF5-484F-49ED-B161-EE6C628874CF}" destId="{F791FBB6-D101-48F3-8841-E06C5CBF7F0F}" srcOrd="2" destOrd="0" presId="urn:microsoft.com/office/officeart/2016/7/layout/VerticalDownArrowProcess"/>
    <dgm:cxn modelId="{477282C7-FD39-4385-8724-74E80298AF9D}" type="presParOf" srcId="{18FC0442-970C-4125-AC33-83D594F10988}" destId="{36A145F2-D99B-4E88-A1C3-57DF2597457F}" srcOrd="11" destOrd="0" presId="urn:microsoft.com/office/officeart/2016/7/layout/VerticalDownArrowProcess"/>
    <dgm:cxn modelId="{067B9B0B-07F4-4E4E-9B7F-9C618E7CABCE}" type="presParOf" srcId="{18FC0442-970C-4125-AC33-83D594F10988}" destId="{263CA7C1-8680-4016-947D-1EF0703128E7}" srcOrd="12" destOrd="0" presId="urn:microsoft.com/office/officeart/2016/7/layout/VerticalDownArrowProcess"/>
    <dgm:cxn modelId="{03D148CB-0498-4056-B02A-2BB197542407}" type="presParOf" srcId="{263CA7C1-8680-4016-947D-1EF0703128E7}" destId="{D8AABAC3-82B2-4952-B6C9-8F667C3ED051}" srcOrd="0" destOrd="0" presId="urn:microsoft.com/office/officeart/2016/7/layout/VerticalDownArrowProcess"/>
    <dgm:cxn modelId="{048D423D-8044-4897-9E1A-F83146A86132}" type="presParOf" srcId="{263CA7C1-8680-4016-947D-1EF0703128E7}" destId="{C0B4CC83-D5A4-4F12-875F-79EAC548A0A0}" srcOrd="1" destOrd="0" presId="urn:microsoft.com/office/officeart/2016/7/layout/VerticalDownArrowProcess"/>
    <dgm:cxn modelId="{AEAD327C-5EDB-4EAB-8C6C-10E6CB741769}" type="presParOf" srcId="{263CA7C1-8680-4016-947D-1EF0703128E7}" destId="{FC53A324-A361-45F3-9C7A-704ECEC0D1B7}" srcOrd="2" destOrd="0" presId="urn:microsoft.com/office/officeart/2016/7/layout/VerticalDownArrowProcess"/>
    <dgm:cxn modelId="{8BE9B4D5-7BE2-4190-852A-12CD14AF3579}" type="presParOf" srcId="{18FC0442-970C-4125-AC33-83D594F10988}" destId="{A3DC9652-A53C-4E3F-A80C-6EECD75F63DC}" srcOrd="13" destOrd="0" presId="urn:microsoft.com/office/officeart/2016/7/layout/VerticalDownArrowProcess"/>
    <dgm:cxn modelId="{DA80F5C9-0A33-4042-BF44-04C5100746C5}" type="presParOf" srcId="{18FC0442-970C-4125-AC33-83D594F10988}" destId="{A2AB5579-1055-4147-86C3-80063D4F8261}" srcOrd="14" destOrd="0" presId="urn:microsoft.com/office/officeart/2016/7/layout/VerticalDownArrowProcess"/>
    <dgm:cxn modelId="{8BF9E69E-D47C-4AB6-96DF-03FC348E4980}" type="presParOf" srcId="{A2AB5579-1055-4147-86C3-80063D4F8261}" destId="{5955F5E5-50A4-49D1-83BB-A1827C19CF9C}" srcOrd="0" destOrd="0" presId="urn:microsoft.com/office/officeart/2016/7/layout/VerticalDownArrowProcess"/>
    <dgm:cxn modelId="{FBDC4188-BD13-452D-90E6-1447150B09C6}" type="presParOf" srcId="{A2AB5579-1055-4147-86C3-80063D4F8261}" destId="{3B057068-CB6A-4A32-A8C6-5326D26D40D9}" srcOrd="1" destOrd="0" presId="urn:microsoft.com/office/officeart/2016/7/layout/VerticalDownArrowProcess"/>
    <dgm:cxn modelId="{A7156FE8-DE92-4C88-89F9-886D6C4B96E6}" type="presParOf" srcId="{A2AB5579-1055-4147-86C3-80063D4F8261}" destId="{242C9011-84F2-4588-8911-0BC77D59C8EB}" srcOrd="2" destOrd="0" presId="urn:microsoft.com/office/officeart/2016/7/layout/VerticalDownArrowProcess"/>
    <dgm:cxn modelId="{A82BACEC-04E1-44F7-B823-E1708D4C86AB}" type="presParOf" srcId="{18FC0442-970C-4125-AC33-83D594F10988}" destId="{4951054A-A488-43F1-97FB-C3D5B0198B78}" srcOrd="15" destOrd="0" presId="urn:microsoft.com/office/officeart/2016/7/layout/VerticalDownArrowProcess"/>
    <dgm:cxn modelId="{0317E281-5286-4AAA-86B3-472685EDAA58}" type="presParOf" srcId="{18FC0442-970C-4125-AC33-83D594F10988}" destId="{6A815DE6-B85A-49C7-B54E-36AFEF9C8571}" srcOrd="16" destOrd="0" presId="urn:microsoft.com/office/officeart/2016/7/layout/VerticalDownArrowProcess"/>
    <dgm:cxn modelId="{BFBCC519-AA5D-49D2-B219-440F6EB4E64E}" type="presParOf" srcId="{6A815DE6-B85A-49C7-B54E-36AFEF9C8571}" destId="{18E3FF94-10AC-42DF-9428-A3EB4C9BC3E0}" srcOrd="0" destOrd="0" presId="urn:microsoft.com/office/officeart/2016/7/layout/VerticalDownArrowProcess"/>
    <dgm:cxn modelId="{8B5D725C-EEBC-4CDE-A748-8AA1B553DB29}" type="presParOf" srcId="{6A815DE6-B85A-49C7-B54E-36AFEF9C8571}" destId="{EBE60518-25EC-4C3B-AD4A-5B8FF004611E}" srcOrd="1" destOrd="0" presId="urn:microsoft.com/office/officeart/2016/7/layout/VerticalDownArrowProcess"/>
    <dgm:cxn modelId="{9AEF9BA1-4BEC-43FA-824B-D18992B14A16}" type="presParOf" srcId="{6A815DE6-B85A-49C7-B54E-36AFEF9C8571}" destId="{15BCBC71-11BB-4BC5-A383-6939D0386F38}"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F1DE7E1-940B-40A6-AFD9-7B4E3B3BCABD}"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4C9AA91A-2EED-4136-8D8F-E29C26F4B2B6}">
      <dgm:prSet/>
      <dgm:spPr/>
      <dgm:t>
        <a:bodyPr/>
        <a:lstStyle/>
        <a:p>
          <a:r>
            <a:rPr lang="en-US" b="0" i="0" dirty="0"/>
            <a:t>API enables developers to integrate language translation capabilities into their Python applications, allowing for seamless multilingual functionality.</a:t>
          </a:r>
          <a:endParaRPr lang="en-US" dirty="0"/>
        </a:p>
      </dgm:t>
    </dgm:pt>
    <dgm:pt modelId="{381D837B-CA29-41A6-AFC7-331826B36AEB}" type="parTrans" cxnId="{B8065A19-D052-4929-AB4C-08D7A9B00506}">
      <dgm:prSet/>
      <dgm:spPr/>
      <dgm:t>
        <a:bodyPr/>
        <a:lstStyle/>
        <a:p>
          <a:endParaRPr lang="en-US"/>
        </a:p>
      </dgm:t>
    </dgm:pt>
    <dgm:pt modelId="{81EA4D43-9B40-42A9-968A-D949E5DBE040}" type="sibTrans" cxnId="{B8065A19-D052-4929-AB4C-08D7A9B00506}">
      <dgm:prSet phldrT="01"/>
      <dgm:spPr/>
      <dgm:t>
        <a:bodyPr/>
        <a:lstStyle/>
        <a:p>
          <a:r>
            <a:rPr lang="en-US"/>
            <a:t>01</a:t>
          </a:r>
        </a:p>
      </dgm:t>
    </dgm:pt>
    <dgm:pt modelId="{AA54ABDE-FC25-49CB-A780-73224FDC0D6A}">
      <dgm:prSet/>
      <dgm:spPr/>
      <dgm:t>
        <a:bodyPr/>
        <a:lstStyle/>
        <a:p>
          <a:r>
            <a:rPr lang="en-US" b="0" i="0"/>
            <a:t>It supports text translation, language detection, and transliteration.</a:t>
          </a:r>
          <a:endParaRPr lang="en-US"/>
        </a:p>
      </dgm:t>
    </dgm:pt>
    <dgm:pt modelId="{DD55BCB8-2A54-4966-B86D-617828E09B28}" type="parTrans" cxnId="{D5F805BC-C535-4ADD-ADD3-E0DDD8CA7783}">
      <dgm:prSet/>
      <dgm:spPr/>
      <dgm:t>
        <a:bodyPr/>
        <a:lstStyle/>
        <a:p>
          <a:endParaRPr lang="en-US"/>
        </a:p>
      </dgm:t>
    </dgm:pt>
    <dgm:pt modelId="{AB44FAF9-19D1-4F63-81FA-5737C075C9A9}" type="sibTrans" cxnId="{D5F805BC-C535-4ADD-ADD3-E0DDD8CA7783}">
      <dgm:prSet phldrT="02"/>
      <dgm:spPr/>
      <dgm:t>
        <a:bodyPr/>
        <a:lstStyle/>
        <a:p>
          <a:r>
            <a:rPr lang="en-US"/>
            <a:t>02</a:t>
          </a:r>
        </a:p>
      </dgm:t>
    </dgm:pt>
    <dgm:pt modelId="{3F8ED933-4C16-4EEA-B8A7-2709DDAD4BC5}">
      <dgm:prSet/>
      <dgm:spPr/>
      <dgm:t>
        <a:bodyPr/>
        <a:lstStyle/>
        <a:p>
          <a:r>
            <a:rPr lang="en-US" b="0" i="0" dirty="0"/>
            <a:t>The API covers over 100 languages and utilizes advanced machine learning algorithms for accurate translations.</a:t>
          </a:r>
          <a:endParaRPr lang="en-US" dirty="0"/>
        </a:p>
      </dgm:t>
    </dgm:pt>
    <dgm:pt modelId="{8A6F97C8-E01B-4D73-9EC9-402189EFDA13}" type="parTrans" cxnId="{C59867DF-1E7B-4D74-ACFB-8E5F098481D0}">
      <dgm:prSet/>
      <dgm:spPr/>
      <dgm:t>
        <a:bodyPr/>
        <a:lstStyle/>
        <a:p>
          <a:endParaRPr lang="en-US"/>
        </a:p>
      </dgm:t>
    </dgm:pt>
    <dgm:pt modelId="{9131867C-82BE-4A25-AC5C-C638822A63A0}" type="sibTrans" cxnId="{C59867DF-1E7B-4D74-ACFB-8E5F098481D0}">
      <dgm:prSet phldrT="03"/>
      <dgm:spPr/>
      <dgm:t>
        <a:bodyPr/>
        <a:lstStyle/>
        <a:p>
          <a:r>
            <a:rPr lang="en-US"/>
            <a:t>03</a:t>
          </a:r>
        </a:p>
      </dgm:t>
    </dgm:pt>
    <dgm:pt modelId="{7C6196C9-CA4C-450E-8B24-3E507E0A021F}" type="pres">
      <dgm:prSet presAssocID="{2F1DE7E1-940B-40A6-AFD9-7B4E3B3BCABD}" presName="Name0" presStyleCnt="0">
        <dgm:presLayoutVars>
          <dgm:animLvl val="lvl"/>
          <dgm:resizeHandles val="exact"/>
        </dgm:presLayoutVars>
      </dgm:prSet>
      <dgm:spPr/>
    </dgm:pt>
    <dgm:pt modelId="{6CA8A43A-6420-486A-8AA6-F3D4405A4117}" type="pres">
      <dgm:prSet presAssocID="{4C9AA91A-2EED-4136-8D8F-E29C26F4B2B6}" presName="compositeNode" presStyleCnt="0">
        <dgm:presLayoutVars>
          <dgm:bulletEnabled val="1"/>
        </dgm:presLayoutVars>
      </dgm:prSet>
      <dgm:spPr/>
    </dgm:pt>
    <dgm:pt modelId="{36F4C45D-767D-494D-819C-AF5679CD6083}" type="pres">
      <dgm:prSet presAssocID="{4C9AA91A-2EED-4136-8D8F-E29C26F4B2B6}" presName="bgRect" presStyleLbl="alignNode1" presStyleIdx="0" presStyleCnt="3"/>
      <dgm:spPr/>
    </dgm:pt>
    <dgm:pt modelId="{C554F1F4-3EFE-4C25-8882-B19C31C5E3B5}" type="pres">
      <dgm:prSet presAssocID="{81EA4D43-9B40-42A9-968A-D949E5DBE040}" presName="sibTransNodeRect" presStyleLbl="alignNode1" presStyleIdx="0" presStyleCnt="3">
        <dgm:presLayoutVars>
          <dgm:chMax val="0"/>
          <dgm:bulletEnabled val="1"/>
        </dgm:presLayoutVars>
      </dgm:prSet>
      <dgm:spPr/>
    </dgm:pt>
    <dgm:pt modelId="{7F140530-3ACC-4343-B8C9-A30349E501A7}" type="pres">
      <dgm:prSet presAssocID="{4C9AA91A-2EED-4136-8D8F-E29C26F4B2B6}" presName="nodeRect" presStyleLbl="alignNode1" presStyleIdx="0" presStyleCnt="3">
        <dgm:presLayoutVars>
          <dgm:bulletEnabled val="1"/>
        </dgm:presLayoutVars>
      </dgm:prSet>
      <dgm:spPr/>
    </dgm:pt>
    <dgm:pt modelId="{5B50247E-DFC6-4CD0-8128-E754D91E85FD}" type="pres">
      <dgm:prSet presAssocID="{81EA4D43-9B40-42A9-968A-D949E5DBE040}" presName="sibTrans" presStyleCnt="0"/>
      <dgm:spPr/>
    </dgm:pt>
    <dgm:pt modelId="{C30120C7-DB31-49FD-A6F8-1CEFA2415056}" type="pres">
      <dgm:prSet presAssocID="{AA54ABDE-FC25-49CB-A780-73224FDC0D6A}" presName="compositeNode" presStyleCnt="0">
        <dgm:presLayoutVars>
          <dgm:bulletEnabled val="1"/>
        </dgm:presLayoutVars>
      </dgm:prSet>
      <dgm:spPr/>
    </dgm:pt>
    <dgm:pt modelId="{F55BC714-ACCD-4977-A46A-3FB11954098F}" type="pres">
      <dgm:prSet presAssocID="{AA54ABDE-FC25-49CB-A780-73224FDC0D6A}" presName="bgRect" presStyleLbl="alignNode1" presStyleIdx="1" presStyleCnt="3"/>
      <dgm:spPr/>
    </dgm:pt>
    <dgm:pt modelId="{AABFDD57-68B5-423B-B4A5-10FC4EC36157}" type="pres">
      <dgm:prSet presAssocID="{AB44FAF9-19D1-4F63-81FA-5737C075C9A9}" presName="sibTransNodeRect" presStyleLbl="alignNode1" presStyleIdx="1" presStyleCnt="3">
        <dgm:presLayoutVars>
          <dgm:chMax val="0"/>
          <dgm:bulletEnabled val="1"/>
        </dgm:presLayoutVars>
      </dgm:prSet>
      <dgm:spPr/>
    </dgm:pt>
    <dgm:pt modelId="{2A2CDD60-FA37-4BD6-99DD-03CC959FCD10}" type="pres">
      <dgm:prSet presAssocID="{AA54ABDE-FC25-49CB-A780-73224FDC0D6A}" presName="nodeRect" presStyleLbl="alignNode1" presStyleIdx="1" presStyleCnt="3">
        <dgm:presLayoutVars>
          <dgm:bulletEnabled val="1"/>
        </dgm:presLayoutVars>
      </dgm:prSet>
      <dgm:spPr/>
    </dgm:pt>
    <dgm:pt modelId="{A4E98238-0731-49E5-A126-660514C37191}" type="pres">
      <dgm:prSet presAssocID="{AB44FAF9-19D1-4F63-81FA-5737C075C9A9}" presName="sibTrans" presStyleCnt="0"/>
      <dgm:spPr/>
    </dgm:pt>
    <dgm:pt modelId="{F2727E16-B248-4A23-B96B-018061EA9BC2}" type="pres">
      <dgm:prSet presAssocID="{3F8ED933-4C16-4EEA-B8A7-2709DDAD4BC5}" presName="compositeNode" presStyleCnt="0">
        <dgm:presLayoutVars>
          <dgm:bulletEnabled val="1"/>
        </dgm:presLayoutVars>
      </dgm:prSet>
      <dgm:spPr/>
    </dgm:pt>
    <dgm:pt modelId="{3BFED9AF-871C-4947-A14F-35391FA18608}" type="pres">
      <dgm:prSet presAssocID="{3F8ED933-4C16-4EEA-B8A7-2709DDAD4BC5}" presName="bgRect" presStyleLbl="alignNode1" presStyleIdx="2" presStyleCnt="3"/>
      <dgm:spPr/>
    </dgm:pt>
    <dgm:pt modelId="{3CA7E7BC-DA38-44C2-AEF1-8A45496C4C83}" type="pres">
      <dgm:prSet presAssocID="{9131867C-82BE-4A25-AC5C-C638822A63A0}" presName="sibTransNodeRect" presStyleLbl="alignNode1" presStyleIdx="2" presStyleCnt="3">
        <dgm:presLayoutVars>
          <dgm:chMax val="0"/>
          <dgm:bulletEnabled val="1"/>
        </dgm:presLayoutVars>
      </dgm:prSet>
      <dgm:spPr/>
    </dgm:pt>
    <dgm:pt modelId="{CFB401D7-BE15-4B5D-8388-A63F86C003E8}" type="pres">
      <dgm:prSet presAssocID="{3F8ED933-4C16-4EEA-B8A7-2709DDAD4BC5}" presName="nodeRect" presStyleLbl="alignNode1" presStyleIdx="2" presStyleCnt="3">
        <dgm:presLayoutVars>
          <dgm:bulletEnabled val="1"/>
        </dgm:presLayoutVars>
      </dgm:prSet>
      <dgm:spPr/>
    </dgm:pt>
  </dgm:ptLst>
  <dgm:cxnLst>
    <dgm:cxn modelId="{B8065A19-D052-4929-AB4C-08D7A9B00506}" srcId="{2F1DE7E1-940B-40A6-AFD9-7B4E3B3BCABD}" destId="{4C9AA91A-2EED-4136-8D8F-E29C26F4B2B6}" srcOrd="0" destOrd="0" parTransId="{381D837B-CA29-41A6-AFC7-331826B36AEB}" sibTransId="{81EA4D43-9B40-42A9-968A-D949E5DBE040}"/>
    <dgm:cxn modelId="{6FB3C02D-42DC-47C4-8045-5CDE1DDF7F76}" type="presOf" srcId="{3F8ED933-4C16-4EEA-B8A7-2709DDAD4BC5}" destId="{3BFED9AF-871C-4947-A14F-35391FA18608}" srcOrd="0" destOrd="0" presId="urn:microsoft.com/office/officeart/2016/7/layout/LinearBlockProcessNumbered"/>
    <dgm:cxn modelId="{4AA9766E-3DC2-4F73-8612-6E37815AB9A6}" type="presOf" srcId="{9131867C-82BE-4A25-AC5C-C638822A63A0}" destId="{3CA7E7BC-DA38-44C2-AEF1-8A45496C4C83}" srcOrd="0" destOrd="0" presId="urn:microsoft.com/office/officeart/2016/7/layout/LinearBlockProcessNumbered"/>
    <dgm:cxn modelId="{693EDD4F-F866-46BA-A9FC-A43FFAF33704}" type="presOf" srcId="{4C9AA91A-2EED-4136-8D8F-E29C26F4B2B6}" destId="{36F4C45D-767D-494D-819C-AF5679CD6083}" srcOrd="0" destOrd="0" presId="urn:microsoft.com/office/officeart/2016/7/layout/LinearBlockProcessNumbered"/>
    <dgm:cxn modelId="{6797F656-0449-479F-AD7A-720603C0F427}" type="presOf" srcId="{81EA4D43-9B40-42A9-968A-D949E5DBE040}" destId="{C554F1F4-3EFE-4C25-8882-B19C31C5E3B5}" srcOrd="0" destOrd="0" presId="urn:microsoft.com/office/officeart/2016/7/layout/LinearBlockProcessNumbered"/>
    <dgm:cxn modelId="{ACF52578-69B1-4AFC-85BE-00D8F5DAC63A}" type="presOf" srcId="{4C9AA91A-2EED-4136-8D8F-E29C26F4B2B6}" destId="{7F140530-3ACC-4343-B8C9-A30349E501A7}" srcOrd="1" destOrd="0" presId="urn:microsoft.com/office/officeart/2016/7/layout/LinearBlockProcessNumbered"/>
    <dgm:cxn modelId="{B5776883-D7CA-494E-A965-34E3E308A6FD}" type="presOf" srcId="{3F8ED933-4C16-4EEA-B8A7-2709DDAD4BC5}" destId="{CFB401D7-BE15-4B5D-8388-A63F86C003E8}" srcOrd="1" destOrd="0" presId="urn:microsoft.com/office/officeart/2016/7/layout/LinearBlockProcessNumbered"/>
    <dgm:cxn modelId="{97850E96-7F22-4CF7-9D47-F2D9672781E8}" type="presOf" srcId="{AA54ABDE-FC25-49CB-A780-73224FDC0D6A}" destId="{2A2CDD60-FA37-4BD6-99DD-03CC959FCD10}" srcOrd="1" destOrd="0" presId="urn:microsoft.com/office/officeart/2016/7/layout/LinearBlockProcessNumbered"/>
    <dgm:cxn modelId="{2DC72CA0-23AE-4A43-9BA4-235E9AF30D1E}" type="presOf" srcId="{AA54ABDE-FC25-49CB-A780-73224FDC0D6A}" destId="{F55BC714-ACCD-4977-A46A-3FB11954098F}" srcOrd="0" destOrd="0" presId="urn:microsoft.com/office/officeart/2016/7/layout/LinearBlockProcessNumbered"/>
    <dgm:cxn modelId="{6F55F9B7-FE10-4EC3-9554-1ADB6F164D88}" type="presOf" srcId="{AB44FAF9-19D1-4F63-81FA-5737C075C9A9}" destId="{AABFDD57-68B5-423B-B4A5-10FC4EC36157}" srcOrd="0" destOrd="0" presId="urn:microsoft.com/office/officeart/2016/7/layout/LinearBlockProcessNumbered"/>
    <dgm:cxn modelId="{D5F805BC-C535-4ADD-ADD3-E0DDD8CA7783}" srcId="{2F1DE7E1-940B-40A6-AFD9-7B4E3B3BCABD}" destId="{AA54ABDE-FC25-49CB-A780-73224FDC0D6A}" srcOrd="1" destOrd="0" parTransId="{DD55BCB8-2A54-4966-B86D-617828E09B28}" sibTransId="{AB44FAF9-19D1-4F63-81FA-5737C075C9A9}"/>
    <dgm:cxn modelId="{5DE18BC5-C9B6-485B-879D-263760B86A6B}" type="presOf" srcId="{2F1DE7E1-940B-40A6-AFD9-7B4E3B3BCABD}" destId="{7C6196C9-CA4C-450E-8B24-3E507E0A021F}" srcOrd="0" destOrd="0" presId="urn:microsoft.com/office/officeart/2016/7/layout/LinearBlockProcessNumbered"/>
    <dgm:cxn modelId="{C59867DF-1E7B-4D74-ACFB-8E5F098481D0}" srcId="{2F1DE7E1-940B-40A6-AFD9-7B4E3B3BCABD}" destId="{3F8ED933-4C16-4EEA-B8A7-2709DDAD4BC5}" srcOrd="2" destOrd="0" parTransId="{8A6F97C8-E01B-4D73-9EC9-402189EFDA13}" sibTransId="{9131867C-82BE-4A25-AC5C-C638822A63A0}"/>
    <dgm:cxn modelId="{515F37A8-5A02-4F39-83CD-369E8616B4DE}" type="presParOf" srcId="{7C6196C9-CA4C-450E-8B24-3E507E0A021F}" destId="{6CA8A43A-6420-486A-8AA6-F3D4405A4117}" srcOrd="0" destOrd="0" presId="urn:microsoft.com/office/officeart/2016/7/layout/LinearBlockProcessNumbered"/>
    <dgm:cxn modelId="{F20E9556-0208-40FC-A794-09963B117E1A}" type="presParOf" srcId="{6CA8A43A-6420-486A-8AA6-F3D4405A4117}" destId="{36F4C45D-767D-494D-819C-AF5679CD6083}" srcOrd="0" destOrd="0" presId="urn:microsoft.com/office/officeart/2016/7/layout/LinearBlockProcessNumbered"/>
    <dgm:cxn modelId="{C160CDF5-02EB-41D6-A4FB-0659D03FA8DD}" type="presParOf" srcId="{6CA8A43A-6420-486A-8AA6-F3D4405A4117}" destId="{C554F1F4-3EFE-4C25-8882-B19C31C5E3B5}" srcOrd="1" destOrd="0" presId="urn:microsoft.com/office/officeart/2016/7/layout/LinearBlockProcessNumbered"/>
    <dgm:cxn modelId="{0C148D4B-62C2-481B-938A-D2FFAA25FAF2}" type="presParOf" srcId="{6CA8A43A-6420-486A-8AA6-F3D4405A4117}" destId="{7F140530-3ACC-4343-B8C9-A30349E501A7}" srcOrd="2" destOrd="0" presId="urn:microsoft.com/office/officeart/2016/7/layout/LinearBlockProcessNumbered"/>
    <dgm:cxn modelId="{5111965F-B461-4DF4-8F7F-71C5120E727C}" type="presParOf" srcId="{7C6196C9-CA4C-450E-8B24-3E507E0A021F}" destId="{5B50247E-DFC6-4CD0-8128-E754D91E85FD}" srcOrd="1" destOrd="0" presId="urn:microsoft.com/office/officeart/2016/7/layout/LinearBlockProcessNumbered"/>
    <dgm:cxn modelId="{27DD7808-9358-465F-A50E-2CA482F22189}" type="presParOf" srcId="{7C6196C9-CA4C-450E-8B24-3E507E0A021F}" destId="{C30120C7-DB31-49FD-A6F8-1CEFA2415056}" srcOrd="2" destOrd="0" presId="urn:microsoft.com/office/officeart/2016/7/layout/LinearBlockProcessNumbered"/>
    <dgm:cxn modelId="{32A9CC05-4B20-4F6C-9BC8-0C0A7F4C458C}" type="presParOf" srcId="{C30120C7-DB31-49FD-A6F8-1CEFA2415056}" destId="{F55BC714-ACCD-4977-A46A-3FB11954098F}" srcOrd="0" destOrd="0" presId="urn:microsoft.com/office/officeart/2016/7/layout/LinearBlockProcessNumbered"/>
    <dgm:cxn modelId="{71ED50D8-D894-4393-B119-2D3B21CBA3EE}" type="presParOf" srcId="{C30120C7-DB31-49FD-A6F8-1CEFA2415056}" destId="{AABFDD57-68B5-423B-B4A5-10FC4EC36157}" srcOrd="1" destOrd="0" presId="urn:microsoft.com/office/officeart/2016/7/layout/LinearBlockProcessNumbered"/>
    <dgm:cxn modelId="{1EF5F7EF-8658-4A4C-9C9A-140D997D40CA}" type="presParOf" srcId="{C30120C7-DB31-49FD-A6F8-1CEFA2415056}" destId="{2A2CDD60-FA37-4BD6-99DD-03CC959FCD10}" srcOrd="2" destOrd="0" presId="urn:microsoft.com/office/officeart/2016/7/layout/LinearBlockProcessNumbered"/>
    <dgm:cxn modelId="{D9510FAE-8C95-4D2B-93A8-F49399EBC5B6}" type="presParOf" srcId="{7C6196C9-CA4C-450E-8B24-3E507E0A021F}" destId="{A4E98238-0731-49E5-A126-660514C37191}" srcOrd="3" destOrd="0" presId="urn:microsoft.com/office/officeart/2016/7/layout/LinearBlockProcessNumbered"/>
    <dgm:cxn modelId="{2643634C-15E2-4C9E-B8FE-9A2902B4D7C1}" type="presParOf" srcId="{7C6196C9-CA4C-450E-8B24-3E507E0A021F}" destId="{F2727E16-B248-4A23-B96B-018061EA9BC2}" srcOrd="4" destOrd="0" presId="urn:microsoft.com/office/officeart/2016/7/layout/LinearBlockProcessNumbered"/>
    <dgm:cxn modelId="{FC9E7D94-3D60-4A86-81FC-2F8EF3CEA4A8}" type="presParOf" srcId="{F2727E16-B248-4A23-B96B-018061EA9BC2}" destId="{3BFED9AF-871C-4947-A14F-35391FA18608}" srcOrd="0" destOrd="0" presId="urn:microsoft.com/office/officeart/2016/7/layout/LinearBlockProcessNumbered"/>
    <dgm:cxn modelId="{103C0959-99FB-417F-BE4C-9B608935A85D}" type="presParOf" srcId="{F2727E16-B248-4A23-B96B-018061EA9BC2}" destId="{3CA7E7BC-DA38-44C2-AEF1-8A45496C4C83}" srcOrd="1" destOrd="0" presId="urn:microsoft.com/office/officeart/2016/7/layout/LinearBlockProcessNumbered"/>
    <dgm:cxn modelId="{3DFEAF24-17DF-41BA-BD12-489DD084CCDD}" type="presParOf" srcId="{F2727E16-B248-4A23-B96B-018061EA9BC2}" destId="{CFB401D7-BE15-4B5D-8388-A63F86C003E8}" srcOrd="2" destOrd="0" presId="urn:microsoft.com/office/officeart/2016/7/layout/LinearBlock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AB16C1B-6C70-428E-A102-1ADADC256971}" type="doc">
      <dgm:prSet loTypeId="urn:microsoft.com/office/officeart/2016/7/layout/VerticalDownArrowProcess" loCatId="process" qsTypeId="urn:microsoft.com/office/officeart/2005/8/quickstyle/simple1" qsCatId="simple" csTypeId="urn:microsoft.com/office/officeart/2005/8/colors/colorful5" csCatId="colorful" phldr="1"/>
      <dgm:spPr/>
      <dgm:t>
        <a:bodyPr/>
        <a:lstStyle/>
        <a:p>
          <a:endParaRPr lang="en-US"/>
        </a:p>
      </dgm:t>
    </dgm:pt>
    <dgm:pt modelId="{402A426C-25A8-4238-9A6E-1957A403E8BD}">
      <dgm:prSet custT="1"/>
      <dgm:spPr/>
      <dgm:t>
        <a:bodyPr/>
        <a:lstStyle/>
        <a:p>
          <a:r>
            <a:rPr lang="en-US" sz="1600"/>
            <a:t>Step One</a:t>
          </a:r>
        </a:p>
      </dgm:t>
    </dgm:pt>
    <dgm:pt modelId="{72E2406A-8B4C-4FB7-9C82-AE4B5C1E4C6A}" type="parTrans" cxnId="{06360D48-2FF2-47D2-B4C4-41AA06F4F4C8}">
      <dgm:prSet/>
      <dgm:spPr/>
      <dgm:t>
        <a:bodyPr/>
        <a:lstStyle/>
        <a:p>
          <a:endParaRPr lang="en-US"/>
        </a:p>
      </dgm:t>
    </dgm:pt>
    <dgm:pt modelId="{BC6630A6-E7E7-4B87-B0A7-455DBF2F2377}" type="sibTrans" cxnId="{06360D48-2FF2-47D2-B4C4-41AA06F4F4C8}">
      <dgm:prSet/>
      <dgm:spPr/>
      <dgm:t>
        <a:bodyPr/>
        <a:lstStyle/>
        <a:p>
          <a:endParaRPr lang="en-US"/>
        </a:p>
      </dgm:t>
    </dgm:pt>
    <dgm:pt modelId="{EC9B1D32-3E78-4E1A-ABC5-E15D4FDF89E8}">
      <dgm:prSet custT="1"/>
      <dgm:spPr/>
      <dgm:t>
        <a:bodyPr/>
        <a:lstStyle/>
        <a:p>
          <a:r>
            <a:rPr lang="en-US" sz="1400" dirty="0"/>
            <a:t>Load an English image file using </a:t>
          </a:r>
          <a:r>
            <a:rPr lang="en-US" sz="1400" b="1" dirty="0">
              <a:solidFill>
                <a:srgbClr val="FF0000"/>
              </a:solidFill>
            </a:rPr>
            <a:t>OpenCV</a:t>
          </a:r>
          <a:r>
            <a:rPr lang="en-US" sz="1400" dirty="0"/>
            <a:t> and assign it to the variable `</a:t>
          </a:r>
          <a:r>
            <a:rPr lang="en-US" sz="1400" dirty="0" err="1"/>
            <a:t>img</a:t>
          </a:r>
          <a:r>
            <a:rPr lang="en-US" sz="1400" dirty="0"/>
            <a:t>`.</a:t>
          </a:r>
        </a:p>
      </dgm:t>
    </dgm:pt>
    <dgm:pt modelId="{3752C561-CC98-49B4-A61F-57AF5B2C7864}" type="parTrans" cxnId="{2DF3E274-3725-42E7-AFA8-0D687F7D7E70}">
      <dgm:prSet/>
      <dgm:spPr/>
      <dgm:t>
        <a:bodyPr/>
        <a:lstStyle/>
        <a:p>
          <a:endParaRPr lang="en-US"/>
        </a:p>
      </dgm:t>
    </dgm:pt>
    <dgm:pt modelId="{8B499C77-7C43-40E6-93B6-9D742D2D23CB}" type="sibTrans" cxnId="{2DF3E274-3725-42E7-AFA8-0D687F7D7E70}">
      <dgm:prSet/>
      <dgm:spPr/>
      <dgm:t>
        <a:bodyPr/>
        <a:lstStyle/>
        <a:p>
          <a:endParaRPr lang="en-US"/>
        </a:p>
      </dgm:t>
    </dgm:pt>
    <dgm:pt modelId="{07EECD66-73AB-4041-B346-8CC2D240A605}">
      <dgm:prSet custT="1"/>
      <dgm:spPr/>
      <dgm:t>
        <a:bodyPr/>
        <a:lstStyle/>
        <a:p>
          <a:r>
            <a:rPr lang="en-US" sz="1600"/>
            <a:t>Step Two</a:t>
          </a:r>
        </a:p>
      </dgm:t>
    </dgm:pt>
    <dgm:pt modelId="{423D26ED-FA3D-4B59-B585-29847E441CD7}" type="parTrans" cxnId="{55E46893-1043-485A-887A-438AA8767E5E}">
      <dgm:prSet/>
      <dgm:spPr/>
      <dgm:t>
        <a:bodyPr/>
        <a:lstStyle/>
        <a:p>
          <a:endParaRPr lang="en-US"/>
        </a:p>
      </dgm:t>
    </dgm:pt>
    <dgm:pt modelId="{6181F091-06EB-4E67-BB2B-EC375C6DA845}" type="sibTrans" cxnId="{55E46893-1043-485A-887A-438AA8767E5E}">
      <dgm:prSet/>
      <dgm:spPr/>
      <dgm:t>
        <a:bodyPr/>
        <a:lstStyle/>
        <a:p>
          <a:endParaRPr lang="en-US"/>
        </a:p>
      </dgm:t>
    </dgm:pt>
    <dgm:pt modelId="{3B0B92F5-FB51-4F03-B92F-057D8B6B927A}">
      <dgm:prSet custT="1"/>
      <dgm:spPr/>
      <dgm:t>
        <a:bodyPr/>
        <a:lstStyle/>
        <a:p>
          <a:r>
            <a:rPr lang="en-US" sz="1400"/>
            <a:t>Apply image processing techniques to improve the OCR results:</a:t>
          </a:r>
        </a:p>
      </dgm:t>
    </dgm:pt>
    <dgm:pt modelId="{9FB6808C-FD86-4278-9C48-5FDED2E7D295}" type="parTrans" cxnId="{EAA34950-24BF-4BDE-8904-18E70BD69DF1}">
      <dgm:prSet/>
      <dgm:spPr/>
      <dgm:t>
        <a:bodyPr/>
        <a:lstStyle/>
        <a:p>
          <a:endParaRPr lang="en-US"/>
        </a:p>
      </dgm:t>
    </dgm:pt>
    <dgm:pt modelId="{5CE392A3-9760-4664-A839-133B209764F3}" type="sibTrans" cxnId="{EAA34950-24BF-4BDE-8904-18E70BD69DF1}">
      <dgm:prSet/>
      <dgm:spPr/>
      <dgm:t>
        <a:bodyPr/>
        <a:lstStyle/>
        <a:p>
          <a:endParaRPr lang="en-US"/>
        </a:p>
      </dgm:t>
    </dgm:pt>
    <dgm:pt modelId="{7276B584-E193-4563-BE59-C4EC80875B9B}">
      <dgm:prSet custT="1"/>
      <dgm:spPr/>
      <dgm:t>
        <a:bodyPr/>
        <a:lstStyle/>
        <a:p>
          <a:r>
            <a:rPr lang="en-US" sz="1600"/>
            <a:t>Step Three</a:t>
          </a:r>
        </a:p>
      </dgm:t>
    </dgm:pt>
    <dgm:pt modelId="{6FF4A728-5926-4B1C-9FE3-21A38AFDB040}" type="parTrans" cxnId="{7C303A8C-EB84-4E56-ACB3-0EBF4038E79B}">
      <dgm:prSet/>
      <dgm:spPr/>
      <dgm:t>
        <a:bodyPr/>
        <a:lstStyle/>
        <a:p>
          <a:endParaRPr lang="en-US"/>
        </a:p>
      </dgm:t>
    </dgm:pt>
    <dgm:pt modelId="{1B8494A0-ED60-47B3-8157-1D8A2C90666E}" type="sibTrans" cxnId="{7C303A8C-EB84-4E56-ACB3-0EBF4038E79B}">
      <dgm:prSet/>
      <dgm:spPr/>
      <dgm:t>
        <a:bodyPr/>
        <a:lstStyle/>
        <a:p>
          <a:endParaRPr lang="en-US"/>
        </a:p>
      </dgm:t>
    </dgm:pt>
    <dgm:pt modelId="{62F48375-6262-40FB-B1F5-76D01C9BC4AA}">
      <dgm:prSet custT="1"/>
      <dgm:spPr/>
      <dgm:t>
        <a:bodyPr/>
        <a:lstStyle/>
        <a:p>
          <a:r>
            <a:rPr lang="en-US" sz="1400" dirty="0"/>
            <a:t>Use the Tesseract OCR engine to extract text from the processed image using the `</a:t>
          </a:r>
          <a:r>
            <a:rPr lang="en-US" sz="1400" dirty="0" err="1"/>
            <a:t>pytesseract.image_to_string</a:t>
          </a:r>
          <a:r>
            <a:rPr lang="en-US" sz="1400" dirty="0"/>
            <a:t>()` function and assign the result to the variable `</a:t>
          </a:r>
          <a:r>
            <a:rPr lang="en-US" sz="1400" dirty="0" err="1"/>
            <a:t>ocr_result</a:t>
          </a:r>
          <a:r>
            <a:rPr lang="en-US" sz="1400" dirty="0"/>
            <a:t>`.</a:t>
          </a:r>
        </a:p>
      </dgm:t>
    </dgm:pt>
    <dgm:pt modelId="{20F62423-CB4F-41A6-A0C8-AE778A700260}" type="parTrans" cxnId="{2C468494-859F-4309-BCC1-86DC67260D5A}">
      <dgm:prSet/>
      <dgm:spPr/>
      <dgm:t>
        <a:bodyPr/>
        <a:lstStyle/>
        <a:p>
          <a:endParaRPr lang="en-US"/>
        </a:p>
      </dgm:t>
    </dgm:pt>
    <dgm:pt modelId="{021436C1-2CA1-484A-99AC-716F13F92B42}" type="sibTrans" cxnId="{2C468494-859F-4309-BCC1-86DC67260D5A}">
      <dgm:prSet/>
      <dgm:spPr/>
      <dgm:t>
        <a:bodyPr/>
        <a:lstStyle/>
        <a:p>
          <a:endParaRPr lang="en-US"/>
        </a:p>
      </dgm:t>
    </dgm:pt>
    <dgm:pt modelId="{4648B48E-B9A0-4FF0-848E-2FFC29653526}">
      <dgm:prSet custT="1"/>
      <dgm:spPr/>
      <dgm:t>
        <a:bodyPr/>
        <a:lstStyle/>
        <a:p>
          <a:r>
            <a:rPr lang="en-US" sz="1600" dirty="0"/>
            <a:t>Step Four</a:t>
          </a:r>
        </a:p>
      </dgm:t>
    </dgm:pt>
    <dgm:pt modelId="{193601B7-3C2F-42B9-B70C-4594ECF1B98B}" type="parTrans" cxnId="{68B542A2-5936-4C96-95F3-447EF9F0F9B4}">
      <dgm:prSet/>
      <dgm:spPr/>
      <dgm:t>
        <a:bodyPr/>
        <a:lstStyle/>
        <a:p>
          <a:endParaRPr lang="en-US"/>
        </a:p>
      </dgm:t>
    </dgm:pt>
    <dgm:pt modelId="{942FD725-CE13-4146-A31F-3272939A0EE1}" type="sibTrans" cxnId="{68B542A2-5936-4C96-95F3-447EF9F0F9B4}">
      <dgm:prSet/>
      <dgm:spPr/>
      <dgm:t>
        <a:bodyPr/>
        <a:lstStyle/>
        <a:p>
          <a:endParaRPr lang="en-US"/>
        </a:p>
      </dgm:t>
    </dgm:pt>
    <dgm:pt modelId="{13BD14B6-67CE-4AEF-A398-18A479001B02}">
      <dgm:prSet custT="1"/>
      <dgm:spPr/>
      <dgm:t>
        <a:bodyPr/>
        <a:lstStyle/>
        <a:p>
          <a:r>
            <a:rPr lang="en-US" sz="1400" dirty="0"/>
            <a:t>Use the Google Translate API to translate the extracted English text to Arabic using the `</a:t>
          </a:r>
          <a:r>
            <a:rPr lang="en-US" sz="1400" dirty="0" err="1"/>
            <a:t>translator.translate</a:t>
          </a:r>
          <a:r>
            <a:rPr lang="en-US" sz="1400" dirty="0"/>
            <a:t>()` function and assign the result to the variable `</a:t>
          </a:r>
          <a:r>
            <a:rPr lang="en-US" sz="1400" dirty="0" err="1"/>
            <a:t>translatedar</a:t>
          </a:r>
          <a:r>
            <a:rPr lang="en-US" sz="1400" dirty="0"/>
            <a:t>`.</a:t>
          </a:r>
        </a:p>
      </dgm:t>
    </dgm:pt>
    <dgm:pt modelId="{525B7EF2-B0F5-43C5-B2C0-528D4E193753}" type="parTrans" cxnId="{ABBF5DD3-BE71-44E0-A159-0B8BE174F8FC}">
      <dgm:prSet/>
      <dgm:spPr/>
      <dgm:t>
        <a:bodyPr/>
        <a:lstStyle/>
        <a:p>
          <a:endParaRPr lang="en-US"/>
        </a:p>
      </dgm:t>
    </dgm:pt>
    <dgm:pt modelId="{26C22092-FFDC-4F18-A289-CBD2D5D522C2}" type="sibTrans" cxnId="{ABBF5DD3-BE71-44E0-A159-0B8BE174F8FC}">
      <dgm:prSet/>
      <dgm:spPr/>
      <dgm:t>
        <a:bodyPr/>
        <a:lstStyle/>
        <a:p>
          <a:endParaRPr lang="en-US"/>
        </a:p>
      </dgm:t>
    </dgm:pt>
    <dgm:pt modelId="{8F2F2E67-19CE-4F03-A17C-6ED72E3353E8}">
      <dgm:prSet custT="1"/>
      <dgm:spPr/>
      <dgm:t>
        <a:bodyPr/>
        <a:lstStyle/>
        <a:p>
          <a:r>
            <a:rPr lang="en-US" sz="1600"/>
            <a:t>Step Five</a:t>
          </a:r>
        </a:p>
      </dgm:t>
    </dgm:pt>
    <dgm:pt modelId="{D7863878-58BB-4C5C-ABC2-BE21CE49D083}" type="parTrans" cxnId="{A05D9BE0-0E1D-4495-9C02-BEC22F762EE3}">
      <dgm:prSet/>
      <dgm:spPr/>
      <dgm:t>
        <a:bodyPr/>
        <a:lstStyle/>
        <a:p>
          <a:endParaRPr lang="en-US"/>
        </a:p>
      </dgm:t>
    </dgm:pt>
    <dgm:pt modelId="{8DC6076D-5211-446B-8F3C-C9345659759B}" type="sibTrans" cxnId="{A05D9BE0-0E1D-4495-9C02-BEC22F762EE3}">
      <dgm:prSet/>
      <dgm:spPr/>
      <dgm:t>
        <a:bodyPr/>
        <a:lstStyle/>
        <a:p>
          <a:endParaRPr lang="en-US"/>
        </a:p>
      </dgm:t>
    </dgm:pt>
    <dgm:pt modelId="{62009DCA-4961-438C-9F04-99AF123BBC44}">
      <dgm:prSet custT="1"/>
      <dgm:spPr/>
      <dgm:t>
        <a:bodyPr/>
        <a:lstStyle/>
        <a:p>
          <a:r>
            <a:rPr lang="en-US" sz="1400" dirty="0"/>
            <a:t>Use the Arabic </a:t>
          </a:r>
          <a:r>
            <a:rPr lang="en-US" sz="1400" dirty="0" err="1"/>
            <a:t>reshaper</a:t>
          </a:r>
          <a:r>
            <a:rPr lang="en-US" sz="1400" dirty="0"/>
            <a:t> library to reshape the Arabic text using the `</a:t>
          </a:r>
          <a:r>
            <a:rPr lang="en-US" sz="1400" dirty="0" err="1"/>
            <a:t>arabic_reshaper.reshape</a:t>
          </a:r>
          <a:r>
            <a:rPr lang="en-US" sz="1400" dirty="0"/>
            <a:t>()` function and assign the result to the variable `</a:t>
          </a:r>
          <a:r>
            <a:rPr lang="en-US" sz="1400" dirty="0" err="1"/>
            <a:t>reshaped_text</a:t>
          </a:r>
          <a:r>
            <a:rPr lang="en-US" sz="1400" dirty="0"/>
            <a:t>`.</a:t>
          </a:r>
        </a:p>
      </dgm:t>
    </dgm:pt>
    <dgm:pt modelId="{88B5167F-AF64-4D6F-B772-0B62D0CD4313}" type="parTrans" cxnId="{F5E46986-897E-467F-83D9-C96E09098840}">
      <dgm:prSet/>
      <dgm:spPr/>
      <dgm:t>
        <a:bodyPr/>
        <a:lstStyle/>
        <a:p>
          <a:endParaRPr lang="en-US"/>
        </a:p>
      </dgm:t>
    </dgm:pt>
    <dgm:pt modelId="{A011D876-A7FF-450D-857D-E4EEBA3A427C}" type="sibTrans" cxnId="{F5E46986-897E-467F-83D9-C96E09098840}">
      <dgm:prSet/>
      <dgm:spPr/>
      <dgm:t>
        <a:bodyPr/>
        <a:lstStyle/>
        <a:p>
          <a:endParaRPr lang="en-US"/>
        </a:p>
      </dgm:t>
    </dgm:pt>
    <dgm:pt modelId="{DA354EF1-9C3B-44D4-B667-0CDB845074AE}">
      <dgm:prSet custT="1"/>
      <dgm:spPr/>
      <dgm:t>
        <a:bodyPr/>
        <a:lstStyle/>
        <a:p>
          <a:r>
            <a:rPr lang="en-US" sz="1600"/>
            <a:t>Step Six</a:t>
          </a:r>
        </a:p>
      </dgm:t>
    </dgm:pt>
    <dgm:pt modelId="{3E5B326C-B50F-405E-8BC5-037A7C81F761}" type="parTrans" cxnId="{0D1E9072-F0A5-4A5B-99D8-8194A0E7DFF6}">
      <dgm:prSet/>
      <dgm:spPr/>
      <dgm:t>
        <a:bodyPr/>
        <a:lstStyle/>
        <a:p>
          <a:endParaRPr lang="en-US"/>
        </a:p>
      </dgm:t>
    </dgm:pt>
    <dgm:pt modelId="{2C73DA20-E48B-45CB-A9B4-22BB4201C658}" type="sibTrans" cxnId="{0D1E9072-F0A5-4A5B-99D8-8194A0E7DFF6}">
      <dgm:prSet/>
      <dgm:spPr/>
      <dgm:t>
        <a:bodyPr/>
        <a:lstStyle/>
        <a:p>
          <a:endParaRPr lang="en-US"/>
        </a:p>
      </dgm:t>
    </dgm:pt>
    <dgm:pt modelId="{D677D9FD-C23E-4153-95C5-3566C0404A08}">
      <dgm:prSet custT="1"/>
      <dgm:spPr/>
      <dgm:t>
        <a:bodyPr/>
        <a:lstStyle/>
        <a:p>
          <a:r>
            <a:rPr lang="en-US" sz="1400" dirty="0"/>
            <a:t>Use the Bidi algorithm to correct the display of the reshaped Arabic text using the `</a:t>
          </a:r>
          <a:r>
            <a:rPr lang="en-US" sz="1400" dirty="0" err="1"/>
            <a:t>get_display</a:t>
          </a:r>
          <a:r>
            <a:rPr lang="en-US" sz="1400" dirty="0"/>
            <a:t>()` function and assign the result to the variable `</a:t>
          </a:r>
          <a:r>
            <a:rPr lang="en-US" sz="1400" dirty="0" err="1"/>
            <a:t>display_text</a:t>
          </a:r>
          <a:r>
            <a:rPr lang="en-US" sz="1400" dirty="0"/>
            <a:t>`.</a:t>
          </a:r>
        </a:p>
      </dgm:t>
    </dgm:pt>
    <dgm:pt modelId="{E2437A54-7817-4804-9B66-4D41F1A3F1E5}" type="parTrans" cxnId="{7F7602A1-79C4-48B8-83A6-CF8A46E20DA9}">
      <dgm:prSet/>
      <dgm:spPr/>
      <dgm:t>
        <a:bodyPr/>
        <a:lstStyle/>
        <a:p>
          <a:endParaRPr lang="en-US"/>
        </a:p>
      </dgm:t>
    </dgm:pt>
    <dgm:pt modelId="{2B8F6992-94FE-4AE3-8E09-2FE19E0937A6}" type="sibTrans" cxnId="{7F7602A1-79C4-48B8-83A6-CF8A46E20DA9}">
      <dgm:prSet/>
      <dgm:spPr/>
      <dgm:t>
        <a:bodyPr/>
        <a:lstStyle/>
        <a:p>
          <a:endParaRPr lang="en-US"/>
        </a:p>
      </dgm:t>
    </dgm:pt>
    <dgm:pt modelId="{C9423949-75B7-45EC-B7DF-DC3E63658975}">
      <dgm:prSet custT="1"/>
      <dgm:spPr/>
      <dgm:t>
        <a:bodyPr/>
        <a:lstStyle/>
        <a:p>
          <a:r>
            <a:rPr lang="en-US" sz="1600"/>
            <a:t>Step Seven</a:t>
          </a:r>
        </a:p>
      </dgm:t>
    </dgm:pt>
    <dgm:pt modelId="{C6041A40-9A93-4CB1-830F-EF42D94803ED}" type="parTrans" cxnId="{4FEB4891-09E2-45E8-B1FF-BD5D6720C2A0}">
      <dgm:prSet/>
      <dgm:spPr/>
      <dgm:t>
        <a:bodyPr/>
        <a:lstStyle/>
        <a:p>
          <a:endParaRPr lang="en-US"/>
        </a:p>
      </dgm:t>
    </dgm:pt>
    <dgm:pt modelId="{8D43E093-4167-4756-B2B4-A5BEB9C618D5}" type="sibTrans" cxnId="{4FEB4891-09E2-45E8-B1FF-BD5D6720C2A0}">
      <dgm:prSet/>
      <dgm:spPr/>
      <dgm:t>
        <a:bodyPr/>
        <a:lstStyle/>
        <a:p>
          <a:endParaRPr lang="en-US"/>
        </a:p>
      </dgm:t>
    </dgm:pt>
    <dgm:pt modelId="{FFF5775F-6C74-4AFE-A3A4-388CA58B3082}">
      <dgm:prSet custT="1"/>
      <dgm:spPr/>
      <dgm:t>
        <a:bodyPr/>
        <a:lstStyle/>
        <a:p>
          <a:r>
            <a:rPr lang="en-US" sz="1400" dirty="0"/>
            <a:t>Output Translated text as voice using </a:t>
          </a:r>
          <a:r>
            <a:rPr lang="en-US" sz="1400" dirty="0" err="1"/>
            <a:t>gtts</a:t>
          </a:r>
          <a:endParaRPr lang="en-US" sz="1400" dirty="0"/>
        </a:p>
      </dgm:t>
    </dgm:pt>
    <dgm:pt modelId="{2320AB18-3383-4262-9868-654CFA449C2F}" type="parTrans" cxnId="{CF7290C1-BBF0-4FFD-9FBB-07A4E5F0FFE4}">
      <dgm:prSet/>
      <dgm:spPr/>
      <dgm:t>
        <a:bodyPr/>
        <a:lstStyle/>
        <a:p>
          <a:endParaRPr lang="en-US"/>
        </a:p>
      </dgm:t>
    </dgm:pt>
    <dgm:pt modelId="{D4F8B1BB-0782-48B8-8329-643BF43AD4B7}" type="sibTrans" cxnId="{CF7290C1-BBF0-4FFD-9FBB-07A4E5F0FFE4}">
      <dgm:prSet/>
      <dgm:spPr/>
      <dgm:t>
        <a:bodyPr/>
        <a:lstStyle/>
        <a:p>
          <a:endParaRPr lang="en-US"/>
        </a:p>
      </dgm:t>
    </dgm:pt>
    <dgm:pt modelId="{DBB98C4E-7B0B-4755-814A-02F88FB24D44}">
      <dgm:prSet custT="1"/>
      <dgm:spPr/>
      <dgm:t>
        <a:bodyPr/>
        <a:lstStyle/>
        <a:p>
          <a:r>
            <a:rPr lang="en-US" sz="1600"/>
            <a:t>Step Eight</a:t>
          </a:r>
        </a:p>
      </dgm:t>
    </dgm:pt>
    <dgm:pt modelId="{6E9ECC3C-00F3-47B4-8008-21560D55130F}" type="parTrans" cxnId="{2966AA0C-F799-4B4D-A623-6192ECE4AC8C}">
      <dgm:prSet/>
      <dgm:spPr/>
      <dgm:t>
        <a:bodyPr/>
        <a:lstStyle/>
        <a:p>
          <a:endParaRPr lang="en-US"/>
        </a:p>
      </dgm:t>
    </dgm:pt>
    <dgm:pt modelId="{40D65FE4-4764-46A9-94F4-5FC8AEB9C3EE}" type="sibTrans" cxnId="{2966AA0C-F799-4B4D-A623-6192ECE4AC8C}">
      <dgm:prSet/>
      <dgm:spPr/>
      <dgm:t>
        <a:bodyPr/>
        <a:lstStyle/>
        <a:p>
          <a:endParaRPr lang="en-US"/>
        </a:p>
      </dgm:t>
    </dgm:pt>
    <dgm:pt modelId="{721D684C-D194-4328-9FD4-5E3447B88DBC}">
      <dgm:prSet custT="1"/>
      <dgm:spPr/>
      <dgm:t>
        <a:bodyPr/>
        <a:lstStyle/>
        <a:p>
          <a:r>
            <a:rPr lang="en-US" sz="1400" dirty="0"/>
            <a:t>End the code.</a:t>
          </a:r>
        </a:p>
      </dgm:t>
    </dgm:pt>
    <dgm:pt modelId="{D8F2F219-A2A0-443F-83D0-CA04F6269016}" type="parTrans" cxnId="{0937E754-FE5A-4F27-A915-0CF528136D33}">
      <dgm:prSet/>
      <dgm:spPr/>
      <dgm:t>
        <a:bodyPr/>
        <a:lstStyle/>
        <a:p>
          <a:endParaRPr lang="en-US"/>
        </a:p>
      </dgm:t>
    </dgm:pt>
    <dgm:pt modelId="{D213437B-2A9E-4BE6-8A08-68F9EBA64FD4}" type="sibTrans" cxnId="{0937E754-FE5A-4F27-A915-0CF528136D33}">
      <dgm:prSet/>
      <dgm:spPr/>
      <dgm:t>
        <a:bodyPr/>
        <a:lstStyle/>
        <a:p>
          <a:endParaRPr lang="en-US"/>
        </a:p>
      </dgm:t>
    </dgm:pt>
    <dgm:pt modelId="{E31C0AC7-17B5-4452-BA41-2ED4C1C90897}" type="pres">
      <dgm:prSet presAssocID="{AAB16C1B-6C70-428E-A102-1ADADC256971}" presName="Name0" presStyleCnt="0">
        <dgm:presLayoutVars>
          <dgm:dir/>
          <dgm:animLvl val="lvl"/>
          <dgm:resizeHandles val="exact"/>
        </dgm:presLayoutVars>
      </dgm:prSet>
      <dgm:spPr/>
    </dgm:pt>
    <dgm:pt modelId="{9F143847-FFCF-45C2-B451-11D2D934F641}" type="pres">
      <dgm:prSet presAssocID="{DBB98C4E-7B0B-4755-814A-02F88FB24D44}" presName="boxAndChildren" presStyleCnt="0"/>
      <dgm:spPr/>
    </dgm:pt>
    <dgm:pt modelId="{99BD1EA6-15E6-4F57-B72D-E034666AA97E}" type="pres">
      <dgm:prSet presAssocID="{DBB98C4E-7B0B-4755-814A-02F88FB24D44}" presName="parentTextBox" presStyleLbl="alignNode1" presStyleIdx="0" presStyleCnt="8"/>
      <dgm:spPr/>
    </dgm:pt>
    <dgm:pt modelId="{4226CB5D-4EFA-4955-8278-BA3BD8F8390C}" type="pres">
      <dgm:prSet presAssocID="{DBB98C4E-7B0B-4755-814A-02F88FB24D44}" presName="descendantBox" presStyleLbl="bgAccFollowNode1" presStyleIdx="0" presStyleCnt="8"/>
      <dgm:spPr/>
    </dgm:pt>
    <dgm:pt modelId="{C79A04FE-55D1-41D4-91FB-202F8153265D}" type="pres">
      <dgm:prSet presAssocID="{8D43E093-4167-4756-B2B4-A5BEB9C618D5}" presName="sp" presStyleCnt="0"/>
      <dgm:spPr/>
    </dgm:pt>
    <dgm:pt modelId="{68015385-ADA2-469E-96BA-557A6B284AEB}" type="pres">
      <dgm:prSet presAssocID="{C9423949-75B7-45EC-B7DF-DC3E63658975}" presName="arrowAndChildren" presStyleCnt="0"/>
      <dgm:spPr/>
    </dgm:pt>
    <dgm:pt modelId="{5571BD7E-9EFC-4197-9383-051013809F65}" type="pres">
      <dgm:prSet presAssocID="{C9423949-75B7-45EC-B7DF-DC3E63658975}" presName="parentTextArrow" presStyleLbl="node1" presStyleIdx="0" presStyleCnt="0"/>
      <dgm:spPr/>
    </dgm:pt>
    <dgm:pt modelId="{5C7E969C-D8D0-4545-97F2-C5C16601BAD5}" type="pres">
      <dgm:prSet presAssocID="{C9423949-75B7-45EC-B7DF-DC3E63658975}" presName="arrow" presStyleLbl="alignNode1" presStyleIdx="1" presStyleCnt="8"/>
      <dgm:spPr/>
    </dgm:pt>
    <dgm:pt modelId="{605F5D69-5E2E-46F6-95B0-E819EB1D6221}" type="pres">
      <dgm:prSet presAssocID="{C9423949-75B7-45EC-B7DF-DC3E63658975}" presName="descendantArrow" presStyleLbl="bgAccFollowNode1" presStyleIdx="1" presStyleCnt="8"/>
      <dgm:spPr/>
    </dgm:pt>
    <dgm:pt modelId="{ABB8ABC3-FD58-4E54-9689-2197484FB426}" type="pres">
      <dgm:prSet presAssocID="{2C73DA20-E48B-45CB-A9B4-22BB4201C658}" presName="sp" presStyleCnt="0"/>
      <dgm:spPr/>
    </dgm:pt>
    <dgm:pt modelId="{8AFEF4D1-1EEB-4414-B499-EA8983C2F46F}" type="pres">
      <dgm:prSet presAssocID="{DA354EF1-9C3B-44D4-B667-0CDB845074AE}" presName="arrowAndChildren" presStyleCnt="0"/>
      <dgm:spPr/>
    </dgm:pt>
    <dgm:pt modelId="{56B0005D-4549-4016-A9B7-9F2681D0A6B3}" type="pres">
      <dgm:prSet presAssocID="{DA354EF1-9C3B-44D4-B667-0CDB845074AE}" presName="parentTextArrow" presStyleLbl="node1" presStyleIdx="0" presStyleCnt="0"/>
      <dgm:spPr/>
    </dgm:pt>
    <dgm:pt modelId="{7EE80D2C-CDC8-4A02-BC3C-5038C3BE7F50}" type="pres">
      <dgm:prSet presAssocID="{DA354EF1-9C3B-44D4-B667-0CDB845074AE}" presName="arrow" presStyleLbl="alignNode1" presStyleIdx="2" presStyleCnt="8"/>
      <dgm:spPr/>
    </dgm:pt>
    <dgm:pt modelId="{4B556B51-8679-430F-AEAD-EB42F87DF06B}" type="pres">
      <dgm:prSet presAssocID="{DA354EF1-9C3B-44D4-B667-0CDB845074AE}" presName="descendantArrow" presStyleLbl="bgAccFollowNode1" presStyleIdx="2" presStyleCnt="8"/>
      <dgm:spPr/>
    </dgm:pt>
    <dgm:pt modelId="{D959FD08-EF5B-4154-8D80-45FDD232ABD2}" type="pres">
      <dgm:prSet presAssocID="{8DC6076D-5211-446B-8F3C-C9345659759B}" presName="sp" presStyleCnt="0"/>
      <dgm:spPr/>
    </dgm:pt>
    <dgm:pt modelId="{73BBCBC7-FACB-494C-BA52-2FCB35358AB1}" type="pres">
      <dgm:prSet presAssocID="{8F2F2E67-19CE-4F03-A17C-6ED72E3353E8}" presName="arrowAndChildren" presStyleCnt="0"/>
      <dgm:spPr/>
    </dgm:pt>
    <dgm:pt modelId="{355D5A36-99CD-4269-82EE-A836FE01F30B}" type="pres">
      <dgm:prSet presAssocID="{8F2F2E67-19CE-4F03-A17C-6ED72E3353E8}" presName="parentTextArrow" presStyleLbl="node1" presStyleIdx="0" presStyleCnt="0"/>
      <dgm:spPr/>
    </dgm:pt>
    <dgm:pt modelId="{AD236147-02AC-457C-B321-B4E6AAC6F5FB}" type="pres">
      <dgm:prSet presAssocID="{8F2F2E67-19CE-4F03-A17C-6ED72E3353E8}" presName="arrow" presStyleLbl="alignNode1" presStyleIdx="3" presStyleCnt="8"/>
      <dgm:spPr/>
    </dgm:pt>
    <dgm:pt modelId="{380896B8-A112-43A7-A862-52B1DB3F5B9E}" type="pres">
      <dgm:prSet presAssocID="{8F2F2E67-19CE-4F03-A17C-6ED72E3353E8}" presName="descendantArrow" presStyleLbl="bgAccFollowNode1" presStyleIdx="3" presStyleCnt="8"/>
      <dgm:spPr/>
    </dgm:pt>
    <dgm:pt modelId="{9C20DB02-B2FB-4CAC-98EF-EAD75572C25B}" type="pres">
      <dgm:prSet presAssocID="{942FD725-CE13-4146-A31F-3272939A0EE1}" presName="sp" presStyleCnt="0"/>
      <dgm:spPr/>
    </dgm:pt>
    <dgm:pt modelId="{DE91D80E-78E5-4B1A-9F0D-78025483A918}" type="pres">
      <dgm:prSet presAssocID="{4648B48E-B9A0-4FF0-848E-2FFC29653526}" presName="arrowAndChildren" presStyleCnt="0"/>
      <dgm:spPr/>
    </dgm:pt>
    <dgm:pt modelId="{6CB051E3-D002-4BF9-9DA2-132A38402EAC}" type="pres">
      <dgm:prSet presAssocID="{4648B48E-B9A0-4FF0-848E-2FFC29653526}" presName="parentTextArrow" presStyleLbl="node1" presStyleIdx="0" presStyleCnt="0"/>
      <dgm:spPr/>
    </dgm:pt>
    <dgm:pt modelId="{09D261D5-C1A9-42F4-AAA2-5D3B9F7529E7}" type="pres">
      <dgm:prSet presAssocID="{4648B48E-B9A0-4FF0-848E-2FFC29653526}" presName="arrow" presStyleLbl="alignNode1" presStyleIdx="4" presStyleCnt="8"/>
      <dgm:spPr/>
    </dgm:pt>
    <dgm:pt modelId="{5968618C-2846-497C-AEA2-F79ED486B9B0}" type="pres">
      <dgm:prSet presAssocID="{4648B48E-B9A0-4FF0-848E-2FFC29653526}" presName="descendantArrow" presStyleLbl="bgAccFollowNode1" presStyleIdx="4" presStyleCnt="8"/>
      <dgm:spPr/>
    </dgm:pt>
    <dgm:pt modelId="{2733EAD7-3296-47ED-AFCB-562799BBB1DC}" type="pres">
      <dgm:prSet presAssocID="{1B8494A0-ED60-47B3-8157-1D8A2C90666E}" presName="sp" presStyleCnt="0"/>
      <dgm:spPr/>
    </dgm:pt>
    <dgm:pt modelId="{BF7A78EB-9A2D-4314-B911-44E46E58ECF4}" type="pres">
      <dgm:prSet presAssocID="{7276B584-E193-4563-BE59-C4EC80875B9B}" presName="arrowAndChildren" presStyleCnt="0"/>
      <dgm:spPr/>
    </dgm:pt>
    <dgm:pt modelId="{36386916-044F-4E3D-964D-70ECC82E2D62}" type="pres">
      <dgm:prSet presAssocID="{7276B584-E193-4563-BE59-C4EC80875B9B}" presName="parentTextArrow" presStyleLbl="node1" presStyleIdx="0" presStyleCnt="0"/>
      <dgm:spPr/>
    </dgm:pt>
    <dgm:pt modelId="{A41B65C5-ED9E-46FD-9927-57D2A86EE992}" type="pres">
      <dgm:prSet presAssocID="{7276B584-E193-4563-BE59-C4EC80875B9B}" presName="arrow" presStyleLbl="alignNode1" presStyleIdx="5" presStyleCnt="8"/>
      <dgm:spPr/>
    </dgm:pt>
    <dgm:pt modelId="{C4745E75-3D2C-43FD-B26A-CF93E569B025}" type="pres">
      <dgm:prSet presAssocID="{7276B584-E193-4563-BE59-C4EC80875B9B}" presName="descendantArrow" presStyleLbl="bgAccFollowNode1" presStyleIdx="5" presStyleCnt="8"/>
      <dgm:spPr/>
    </dgm:pt>
    <dgm:pt modelId="{FDC5D685-B828-4F4B-9409-448922C87467}" type="pres">
      <dgm:prSet presAssocID="{6181F091-06EB-4E67-BB2B-EC375C6DA845}" presName="sp" presStyleCnt="0"/>
      <dgm:spPr/>
    </dgm:pt>
    <dgm:pt modelId="{2959CBF9-D3E5-49A7-AE1D-E505E01F5028}" type="pres">
      <dgm:prSet presAssocID="{07EECD66-73AB-4041-B346-8CC2D240A605}" presName="arrowAndChildren" presStyleCnt="0"/>
      <dgm:spPr/>
    </dgm:pt>
    <dgm:pt modelId="{23017FB8-A5FB-4503-B004-D1D17DED5D97}" type="pres">
      <dgm:prSet presAssocID="{07EECD66-73AB-4041-B346-8CC2D240A605}" presName="parentTextArrow" presStyleLbl="node1" presStyleIdx="0" presStyleCnt="0"/>
      <dgm:spPr/>
    </dgm:pt>
    <dgm:pt modelId="{E7D21466-BD90-41EE-B31D-35603A826937}" type="pres">
      <dgm:prSet presAssocID="{07EECD66-73AB-4041-B346-8CC2D240A605}" presName="arrow" presStyleLbl="alignNode1" presStyleIdx="6" presStyleCnt="8"/>
      <dgm:spPr/>
    </dgm:pt>
    <dgm:pt modelId="{4F3FB92F-7C1A-42FD-BED2-B9FEED5B02BB}" type="pres">
      <dgm:prSet presAssocID="{07EECD66-73AB-4041-B346-8CC2D240A605}" presName="descendantArrow" presStyleLbl="bgAccFollowNode1" presStyleIdx="6" presStyleCnt="8"/>
      <dgm:spPr/>
    </dgm:pt>
    <dgm:pt modelId="{E2F36944-16A7-4931-9AC9-38277156A242}" type="pres">
      <dgm:prSet presAssocID="{BC6630A6-E7E7-4B87-B0A7-455DBF2F2377}" presName="sp" presStyleCnt="0"/>
      <dgm:spPr/>
    </dgm:pt>
    <dgm:pt modelId="{4CCCB3D6-ADF9-4587-A796-6440AF84E9F3}" type="pres">
      <dgm:prSet presAssocID="{402A426C-25A8-4238-9A6E-1957A403E8BD}" presName="arrowAndChildren" presStyleCnt="0"/>
      <dgm:spPr/>
    </dgm:pt>
    <dgm:pt modelId="{844D70FF-2240-4ECD-A1A0-2182D85216B7}" type="pres">
      <dgm:prSet presAssocID="{402A426C-25A8-4238-9A6E-1957A403E8BD}" presName="parentTextArrow" presStyleLbl="node1" presStyleIdx="0" presStyleCnt="0"/>
      <dgm:spPr/>
    </dgm:pt>
    <dgm:pt modelId="{601E4FC1-56E8-4269-B3E0-DA9651DDC1DC}" type="pres">
      <dgm:prSet presAssocID="{402A426C-25A8-4238-9A6E-1957A403E8BD}" presName="arrow" presStyleLbl="alignNode1" presStyleIdx="7" presStyleCnt="8"/>
      <dgm:spPr/>
    </dgm:pt>
    <dgm:pt modelId="{19DE7965-FF44-4A17-BB49-15D2817B81FE}" type="pres">
      <dgm:prSet presAssocID="{402A426C-25A8-4238-9A6E-1957A403E8BD}" presName="descendantArrow" presStyleLbl="bgAccFollowNode1" presStyleIdx="7" presStyleCnt="8"/>
      <dgm:spPr/>
    </dgm:pt>
  </dgm:ptLst>
  <dgm:cxnLst>
    <dgm:cxn modelId="{48342000-B561-4112-BF93-DC0502810AFD}" type="presOf" srcId="{FFF5775F-6C74-4AFE-A3A4-388CA58B3082}" destId="{605F5D69-5E2E-46F6-95B0-E819EB1D6221}" srcOrd="0" destOrd="0" presId="urn:microsoft.com/office/officeart/2016/7/layout/VerticalDownArrowProcess"/>
    <dgm:cxn modelId="{01F15C02-FEAA-4C5E-85B8-2809C5BFAB8A}" type="presOf" srcId="{3B0B92F5-FB51-4F03-B92F-057D8B6B927A}" destId="{4F3FB92F-7C1A-42FD-BED2-B9FEED5B02BB}" srcOrd="0" destOrd="0" presId="urn:microsoft.com/office/officeart/2016/7/layout/VerticalDownArrowProcess"/>
    <dgm:cxn modelId="{2966AA0C-F799-4B4D-A623-6192ECE4AC8C}" srcId="{AAB16C1B-6C70-428E-A102-1ADADC256971}" destId="{DBB98C4E-7B0B-4755-814A-02F88FB24D44}" srcOrd="7" destOrd="0" parTransId="{6E9ECC3C-00F3-47B4-8008-21560D55130F}" sibTransId="{40D65FE4-4764-46A9-94F4-5FC8AEB9C3EE}"/>
    <dgm:cxn modelId="{330FA315-E57F-45FF-8C10-2FFD1A3FBE33}" type="presOf" srcId="{C9423949-75B7-45EC-B7DF-DC3E63658975}" destId="{5571BD7E-9EFC-4197-9383-051013809F65}" srcOrd="0" destOrd="0" presId="urn:microsoft.com/office/officeart/2016/7/layout/VerticalDownArrowProcess"/>
    <dgm:cxn modelId="{BEE94C23-250C-46CF-974C-BF6A419AAD8A}" type="presOf" srcId="{7276B584-E193-4563-BE59-C4EC80875B9B}" destId="{A41B65C5-ED9E-46FD-9927-57D2A86EE992}" srcOrd="1" destOrd="0" presId="urn:microsoft.com/office/officeart/2016/7/layout/VerticalDownArrowProcess"/>
    <dgm:cxn modelId="{1334E52B-3F1E-46DF-BBB1-27D03017F722}" type="presOf" srcId="{8F2F2E67-19CE-4F03-A17C-6ED72E3353E8}" destId="{AD236147-02AC-457C-B321-B4E6AAC6F5FB}" srcOrd="1" destOrd="0" presId="urn:microsoft.com/office/officeart/2016/7/layout/VerticalDownArrowProcess"/>
    <dgm:cxn modelId="{4BF56A39-0B11-488E-99C4-3E7D8465003C}" type="presOf" srcId="{4648B48E-B9A0-4FF0-848E-2FFC29653526}" destId="{09D261D5-C1A9-42F4-AAA2-5D3B9F7529E7}" srcOrd="1" destOrd="0" presId="urn:microsoft.com/office/officeart/2016/7/layout/VerticalDownArrowProcess"/>
    <dgm:cxn modelId="{64E8A946-4BBE-42FB-B248-6108E028C69C}" type="presOf" srcId="{8F2F2E67-19CE-4F03-A17C-6ED72E3353E8}" destId="{355D5A36-99CD-4269-82EE-A836FE01F30B}" srcOrd="0" destOrd="0" presId="urn:microsoft.com/office/officeart/2016/7/layout/VerticalDownArrowProcess"/>
    <dgm:cxn modelId="{06360D48-2FF2-47D2-B4C4-41AA06F4F4C8}" srcId="{AAB16C1B-6C70-428E-A102-1ADADC256971}" destId="{402A426C-25A8-4238-9A6E-1957A403E8BD}" srcOrd="0" destOrd="0" parTransId="{72E2406A-8B4C-4FB7-9C82-AE4B5C1E4C6A}" sibTransId="{BC6630A6-E7E7-4B87-B0A7-455DBF2F2377}"/>
    <dgm:cxn modelId="{EA66C26D-7DDF-46C8-A5B1-236334888BF7}" type="presOf" srcId="{721D684C-D194-4328-9FD4-5E3447B88DBC}" destId="{4226CB5D-4EFA-4955-8278-BA3BD8F8390C}" srcOrd="0" destOrd="0" presId="urn:microsoft.com/office/officeart/2016/7/layout/VerticalDownArrowProcess"/>
    <dgm:cxn modelId="{EAA34950-24BF-4BDE-8904-18E70BD69DF1}" srcId="{07EECD66-73AB-4041-B346-8CC2D240A605}" destId="{3B0B92F5-FB51-4F03-B92F-057D8B6B927A}" srcOrd="0" destOrd="0" parTransId="{9FB6808C-FD86-4278-9C48-5FDED2E7D295}" sibTransId="{5CE392A3-9760-4664-A839-133B209764F3}"/>
    <dgm:cxn modelId="{0D1E9072-F0A5-4A5B-99D8-8194A0E7DFF6}" srcId="{AAB16C1B-6C70-428E-A102-1ADADC256971}" destId="{DA354EF1-9C3B-44D4-B667-0CDB845074AE}" srcOrd="5" destOrd="0" parTransId="{3E5B326C-B50F-405E-8BC5-037A7C81F761}" sibTransId="{2C73DA20-E48B-45CB-A9B4-22BB4201C658}"/>
    <dgm:cxn modelId="{242EDE54-9132-40E8-BA25-EC406D463830}" type="presOf" srcId="{AAB16C1B-6C70-428E-A102-1ADADC256971}" destId="{E31C0AC7-17B5-4452-BA41-2ED4C1C90897}" srcOrd="0" destOrd="0" presId="urn:microsoft.com/office/officeart/2016/7/layout/VerticalDownArrowProcess"/>
    <dgm:cxn modelId="{2DF3E274-3725-42E7-AFA8-0D687F7D7E70}" srcId="{402A426C-25A8-4238-9A6E-1957A403E8BD}" destId="{EC9B1D32-3E78-4E1A-ABC5-E15D4FDF89E8}" srcOrd="0" destOrd="0" parTransId="{3752C561-CC98-49B4-A61F-57AF5B2C7864}" sibTransId="{8B499C77-7C43-40E6-93B6-9D742D2D23CB}"/>
    <dgm:cxn modelId="{0937E754-FE5A-4F27-A915-0CF528136D33}" srcId="{DBB98C4E-7B0B-4755-814A-02F88FB24D44}" destId="{721D684C-D194-4328-9FD4-5E3447B88DBC}" srcOrd="0" destOrd="0" parTransId="{D8F2F219-A2A0-443F-83D0-CA04F6269016}" sibTransId="{D213437B-2A9E-4BE6-8A08-68F9EBA64FD4}"/>
    <dgm:cxn modelId="{2ECBB37C-A58F-4F44-8C39-A47C920B96B8}" type="presOf" srcId="{62009DCA-4961-438C-9F04-99AF123BBC44}" destId="{380896B8-A112-43A7-A862-52B1DB3F5B9E}" srcOrd="0" destOrd="0" presId="urn:microsoft.com/office/officeart/2016/7/layout/VerticalDownArrowProcess"/>
    <dgm:cxn modelId="{E5DA347F-C527-40C3-944C-4D676C22E2B6}" type="presOf" srcId="{D677D9FD-C23E-4153-95C5-3566C0404A08}" destId="{4B556B51-8679-430F-AEAD-EB42F87DF06B}" srcOrd="0" destOrd="0" presId="urn:microsoft.com/office/officeart/2016/7/layout/VerticalDownArrowProcess"/>
    <dgm:cxn modelId="{F5E46986-897E-467F-83D9-C96E09098840}" srcId="{8F2F2E67-19CE-4F03-A17C-6ED72E3353E8}" destId="{62009DCA-4961-438C-9F04-99AF123BBC44}" srcOrd="0" destOrd="0" parTransId="{88B5167F-AF64-4D6F-B772-0B62D0CD4313}" sibTransId="{A011D876-A7FF-450D-857D-E4EEBA3A427C}"/>
    <dgm:cxn modelId="{7A931C8A-8372-485B-A027-160FC44657A2}" type="presOf" srcId="{DBB98C4E-7B0B-4755-814A-02F88FB24D44}" destId="{99BD1EA6-15E6-4F57-B72D-E034666AA97E}" srcOrd="0" destOrd="0" presId="urn:microsoft.com/office/officeart/2016/7/layout/VerticalDownArrowProcess"/>
    <dgm:cxn modelId="{7C303A8C-EB84-4E56-ACB3-0EBF4038E79B}" srcId="{AAB16C1B-6C70-428E-A102-1ADADC256971}" destId="{7276B584-E193-4563-BE59-C4EC80875B9B}" srcOrd="2" destOrd="0" parTransId="{6FF4A728-5926-4B1C-9FE3-21A38AFDB040}" sibTransId="{1B8494A0-ED60-47B3-8157-1D8A2C90666E}"/>
    <dgm:cxn modelId="{0F43FD8F-C888-45D6-9369-8FD67E84C773}" type="presOf" srcId="{DA354EF1-9C3B-44D4-B667-0CDB845074AE}" destId="{56B0005D-4549-4016-A9B7-9F2681D0A6B3}" srcOrd="0" destOrd="0" presId="urn:microsoft.com/office/officeart/2016/7/layout/VerticalDownArrowProcess"/>
    <dgm:cxn modelId="{D7A10E91-E8D7-4F97-A9B9-D4E9BEDE38D3}" type="presOf" srcId="{13BD14B6-67CE-4AEF-A398-18A479001B02}" destId="{5968618C-2846-497C-AEA2-F79ED486B9B0}" srcOrd="0" destOrd="0" presId="urn:microsoft.com/office/officeart/2016/7/layout/VerticalDownArrowProcess"/>
    <dgm:cxn modelId="{C3451691-E09F-400A-A9A0-06BAF9FBF9E7}" type="presOf" srcId="{DA354EF1-9C3B-44D4-B667-0CDB845074AE}" destId="{7EE80D2C-CDC8-4A02-BC3C-5038C3BE7F50}" srcOrd="1" destOrd="0" presId="urn:microsoft.com/office/officeart/2016/7/layout/VerticalDownArrowProcess"/>
    <dgm:cxn modelId="{4FEB4891-09E2-45E8-B1FF-BD5D6720C2A0}" srcId="{AAB16C1B-6C70-428E-A102-1ADADC256971}" destId="{C9423949-75B7-45EC-B7DF-DC3E63658975}" srcOrd="6" destOrd="0" parTransId="{C6041A40-9A93-4CB1-830F-EF42D94803ED}" sibTransId="{8D43E093-4167-4756-B2B4-A5BEB9C618D5}"/>
    <dgm:cxn modelId="{55E46893-1043-485A-887A-438AA8767E5E}" srcId="{AAB16C1B-6C70-428E-A102-1ADADC256971}" destId="{07EECD66-73AB-4041-B346-8CC2D240A605}" srcOrd="1" destOrd="0" parTransId="{423D26ED-FA3D-4B59-B585-29847E441CD7}" sibTransId="{6181F091-06EB-4E67-BB2B-EC375C6DA845}"/>
    <dgm:cxn modelId="{2C468494-859F-4309-BCC1-86DC67260D5A}" srcId="{7276B584-E193-4563-BE59-C4EC80875B9B}" destId="{62F48375-6262-40FB-B1F5-76D01C9BC4AA}" srcOrd="0" destOrd="0" parTransId="{20F62423-CB4F-41A6-A0C8-AE778A700260}" sibTransId="{021436C1-2CA1-484A-99AC-716F13F92B42}"/>
    <dgm:cxn modelId="{7F7602A1-79C4-48B8-83A6-CF8A46E20DA9}" srcId="{DA354EF1-9C3B-44D4-B667-0CDB845074AE}" destId="{D677D9FD-C23E-4153-95C5-3566C0404A08}" srcOrd="0" destOrd="0" parTransId="{E2437A54-7817-4804-9B66-4D41F1A3F1E5}" sibTransId="{2B8F6992-94FE-4AE3-8E09-2FE19E0937A6}"/>
    <dgm:cxn modelId="{68B542A2-5936-4C96-95F3-447EF9F0F9B4}" srcId="{AAB16C1B-6C70-428E-A102-1ADADC256971}" destId="{4648B48E-B9A0-4FF0-848E-2FFC29653526}" srcOrd="3" destOrd="0" parTransId="{193601B7-3C2F-42B9-B70C-4594ECF1B98B}" sibTransId="{942FD725-CE13-4146-A31F-3272939A0EE1}"/>
    <dgm:cxn modelId="{3373D6A9-E498-4828-9339-05DF59A94FE0}" type="presOf" srcId="{7276B584-E193-4563-BE59-C4EC80875B9B}" destId="{36386916-044F-4E3D-964D-70ECC82E2D62}" srcOrd="0" destOrd="0" presId="urn:microsoft.com/office/officeart/2016/7/layout/VerticalDownArrowProcess"/>
    <dgm:cxn modelId="{253BE9AA-9901-4F0D-A7E3-32A74A6255F4}" type="presOf" srcId="{4648B48E-B9A0-4FF0-848E-2FFC29653526}" destId="{6CB051E3-D002-4BF9-9DA2-132A38402EAC}" srcOrd="0" destOrd="0" presId="urn:microsoft.com/office/officeart/2016/7/layout/VerticalDownArrowProcess"/>
    <dgm:cxn modelId="{0FD1EFBA-3229-4D8D-85BB-7245D22011B9}" type="presOf" srcId="{EC9B1D32-3E78-4E1A-ABC5-E15D4FDF89E8}" destId="{19DE7965-FF44-4A17-BB49-15D2817B81FE}" srcOrd="0" destOrd="0" presId="urn:microsoft.com/office/officeart/2016/7/layout/VerticalDownArrowProcess"/>
    <dgm:cxn modelId="{CF7290C1-BBF0-4FFD-9FBB-07A4E5F0FFE4}" srcId="{C9423949-75B7-45EC-B7DF-DC3E63658975}" destId="{FFF5775F-6C74-4AFE-A3A4-388CA58B3082}" srcOrd="0" destOrd="0" parTransId="{2320AB18-3383-4262-9868-654CFA449C2F}" sibTransId="{D4F8B1BB-0782-48B8-8329-643BF43AD4B7}"/>
    <dgm:cxn modelId="{F19CDBC5-3C9D-4880-8CE9-A0F6F2CF18CD}" type="presOf" srcId="{402A426C-25A8-4238-9A6E-1957A403E8BD}" destId="{844D70FF-2240-4ECD-A1A0-2182D85216B7}" srcOrd="0" destOrd="0" presId="urn:microsoft.com/office/officeart/2016/7/layout/VerticalDownArrowProcess"/>
    <dgm:cxn modelId="{0B05C2C7-0406-4375-A37D-40F2DEED2602}" type="presOf" srcId="{62F48375-6262-40FB-B1F5-76D01C9BC4AA}" destId="{C4745E75-3D2C-43FD-B26A-CF93E569B025}" srcOrd="0" destOrd="0" presId="urn:microsoft.com/office/officeart/2016/7/layout/VerticalDownArrowProcess"/>
    <dgm:cxn modelId="{ABBF5DD3-BE71-44E0-A159-0B8BE174F8FC}" srcId="{4648B48E-B9A0-4FF0-848E-2FFC29653526}" destId="{13BD14B6-67CE-4AEF-A398-18A479001B02}" srcOrd="0" destOrd="0" parTransId="{525B7EF2-B0F5-43C5-B2C0-528D4E193753}" sibTransId="{26C22092-FFDC-4F18-A289-CBD2D5D522C2}"/>
    <dgm:cxn modelId="{C3C384D6-9C48-4539-8E54-BF789083F5B7}" type="presOf" srcId="{402A426C-25A8-4238-9A6E-1957A403E8BD}" destId="{601E4FC1-56E8-4269-B3E0-DA9651DDC1DC}" srcOrd="1" destOrd="0" presId="urn:microsoft.com/office/officeart/2016/7/layout/VerticalDownArrowProcess"/>
    <dgm:cxn modelId="{187C22DA-CCFE-4C68-B015-33F411767193}" type="presOf" srcId="{C9423949-75B7-45EC-B7DF-DC3E63658975}" destId="{5C7E969C-D8D0-4545-97F2-C5C16601BAD5}" srcOrd="1" destOrd="0" presId="urn:microsoft.com/office/officeart/2016/7/layout/VerticalDownArrowProcess"/>
    <dgm:cxn modelId="{A05D9BE0-0E1D-4495-9C02-BEC22F762EE3}" srcId="{AAB16C1B-6C70-428E-A102-1ADADC256971}" destId="{8F2F2E67-19CE-4F03-A17C-6ED72E3353E8}" srcOrd="4" destOrd="0" parTransId="{D7863878-58BB-4C5C-ABC2-BE21CE49D083}" sibTransId="{8DC6076D-5211-446B-8F3C-C9345659759B}"/>
    <dgm:cxn modelId="{56F872EA-3406-4F3A-BC16-170D81472876}" type="presOf" srcId="{07EECD66-73AB-4041-B346-8CC2D240A605}" destId="{E7D21466-BD90-41EE-B31D-35603A826937}" srcOrd="1" destOrd="0" presId="urn:microsoft.com/office/officeart/2016/7/layout/VerticalDownArrowProcess"/>
    <dgm:cxn modelId="{9A6398EA-143D-477B-B9F5-CC92572C139F}" type="presOf" srcId="{07EECD66-73AB-4041-B346-8CC2D240A605}" destId="{23017FB8-A5FB-4503-B004-D1D17DED5D97}" srcOrd="0" destOrd="0" presId="urn:microsoft.com/office/officeart/2016/7/layout/VerticalDownArrowProcess"/>
    <dgm:cxn modelId="{F6CA5723-8C8C-4E6B-B828-D615F298A6A1}" type="presParOf" srcId="{E31C0AC7-17B5-4452-BA41-2ED4C1C90897}" destId="{9F143847-FFCF-45C2-B451-11D2D934F641}" srcOrd="0" destOrd="0" presId="urn:microsoft.com/office/officeart/2016/7/layout/VerticalDownArrowProcess"/>
    <dgm:cxn modelId="{BCCCA3FA-CBA4-4A44-AE91-A753FE130418}" type="presParOf" srcId="{9F143847-FFCF-45C2-B451-11D2D934F641}" destId="{99BD1EA6-15E6-4F57-B72D-E034666AA97E}" srcOrd="0" destOrd="0" presId="urn:microsoft.com/office/officeart/2016/7/layout/VerticalDownArrowProcess"/>
    <dgm:cxn modelId="{DD2B6EFD-DB23-4778-9AA8-0786CF3CBAF2}" type="presParOf" srcId="{9F143847-FFCF-45C2-B451-11D2D934F641}" destId="{4226CB5D-4EFA-4955-8278-BA3BD8F8390C}" srcOrd="1" destOrd="0" presId="urn:microsoft.com/office/officeart/2016/7/layout/VerticalDownArrowProcess"/>
    <dgm:cxn modelId="{69E385DD-EE47-485C-8833-ECF9525CF0B3}" type="presParOf" srcId="{E31C0AC7-17B5-4452-BA41-2ED4C1C90897}" destId="{C79A04FE-55D1-41D4-91FB-202F8153265D}" srcOrd="1" destOrd="0" presId="urn:microsoft.com/office/officeart/2016/7/layout/VerticalDownArrowProcess"/>
    <dgm:cxn modelId="{34459A8C-E012-4CFE-9887-0BA44A099F1B}" type="presParOf" srcId="{E31C0AC7-17B5-4452-BA41-2ED4C1C90897}" destId="{68015385-ADA2-469E-96BA-557A6B284AEB}" srcOrd="2" destOrd="0" presId="urn:microsoft.com/office/officeart/2016/7/layout/VerticalDownArrowProcess"/>
    <dgm:cxn modelId="{B01D952B-45A1-46CA-A0FD-1991A6675881}" type="presParOf" srcId="{68015385-ADA2-469E-96BA-557A6B284AEB}" destId="{5571BD7E-9EFC-4197-9383-051013809F65}" srcOrd="0" destOrd="0" presId="urn:microsoft.com/office/officeart/2016/7/layout/VerticalDownArrowProcess"/>
    <dgm:cxn modelId="{48068823-8FC2-42EB-B0CA-E99C71E00783}" type="presParOf" srcId="{68015385-ADA2-469E-96BA-557A6B284AEB}" destId="{5C7E969C-D8D0-4545-97F2-C5C16601BAD5}" srcOrd="1" destOrd="0" presId="urn:microsoft.com/office/officeart/2016/7/layout/VerticalDownArrowProcess"/>
    <dgm:cxn modelId="{B16843DC-0171-4F0A-AFE0-FC4BF6454DDE}" type="presParOf" srcId="{68015385-ADA2-469E-96BA-557A6B284AEB}" destId="{605F5D69-5E2E-46F6-95B0-E819EB1D6221}" srcOrd="2" destOrd="0" presId="urn:microsoft.com/office/officeart/2016/7/layout/VerticalDownArrowProcess"/>
    <dgm:cxn modelId="{80912860-77CB-4E24-B016-16F0108F656F}" type="presParOf" srcId="{E31C0AC7-17B5-4452-BA41-2ED4C1C90897}" destId="{ABB8ABC3-FD58-4E54-9689-2197484FB426}" srcOrd="3" destOrd="0" presId="urn:microsoft.com/office/officeart/2016/7/layout/VerticalDownArrowProcess"/>
    <dgm:cxn modelId="{D3B49172-6296-442C-8910-01EC402256DE}" type="presParOf" srcId="{E31C0AC7-17B5-4452-BA41-2ED4C1C90897}" destId="{8AFEF4D1-1EEB-4414-B499-EA8983C2F46F}" srcOrd="4" destOrd="0" presId="urn:microsoft.com/office/officeart/2016/7/layout/VerticalDownArrowProcess"/>
    <dgm:cxn modelId="{6B340AB6-0625-4EE5-AD34-B8A6A24FC560}" type="presParOf" srcId="{8AFEF4D1-1EEB-4414-B499-EA8983C2F46F}" destId="{56B0005D-4549-4016-A9B7-9F2681D0A6B3}" srcOrd="0" destOrd="0" presId="urn:microsoft.com/office/officeart/2016/7/layout/VerticalDownArrowProcess"/>
    <dgm:cxn modelId="{9E07A261-B376-47D9-90D3-4B637E4E1669}" type="presParOf" srcId="{8AFEF4D1-1EEB-4414-B499-EA8983C2F46F}" destId="{7EE80D2C-CDC8-4A02-BC3C-5038C3BE7F50}" srcOrd="1" destOrd="0" presId="urn:microsoft.com/office/officeart/2016/7/layout/VerticalDownArrowProcess"/>
    <dgm:cxn modelId="{AACDE629-A7A7-401A-A638-D07BF86E88E6}" type="presParOf" srcId="{8AFEF4D1-1EEB-4414-B499-EA8983C2F46F}" destId="{4B556B51-8679-430F-AEAD-EB42F87DF06B}" srcOrd="2" destOrd="0" presId="urn:microsoft.com/office/officeart/2016/7/layout/VerticalDownArrowProcess"/>
    <dgm:cxn modelId="{271E4B86-4960-4F59-ADAC-1E26CF11B247}" type="presParOf" srcId="{E31C0AC7-17B5-4452-BA41-2ED4C1C90897}" destId="{D959FD08-EF5B-4154-8D80-45FDD232ABD2}" srcOrd="5" destOrd="0" presId="urn:microsoft.com/office/officeart/2016/7/layout/VerticalDownArrowProcess"/>
    <dgm:cxn modelId="{5D789CE6-2D3F-44D3-82FF-A3B131600C53}" type="presParOf" srcId="{E31C0AC7-17B5-4452-BA41-2ED4C1C90897}" destId="{73BBCBC7-FACB-494C-BA52-2FCB35358AB1}" srcOrd="6" destOrd="0" presId="urn:microsoft.com/office/officeart/2016/7/layout/VerticalDownArrowProcess"/>
    <dgm:cxn modelId="{3444ACA8-5F08-4FD0-8C2F-02F85337DC31}" type="presParOf" srcId="{73BBCBC7-FACB-494C-BA52-2FCB35358AB1}" destId="{355D5A36-99CD-4269-82EE-A836FE01F30B}" srcOrd="0" destOrd="0" presId="urn:microsoft.com/office/officeart/2016/7/layout/VerticalDownArrowProcess"/>
    <dgm:cxn modelId="{0531FB05-E811-4E57-AED1-AA86440AA428}" type="presParOf" srcId="{73BBCBC7-FACB-494C-BA52-2FCB35358AB1}" destId="{AD236147-02AC-457C-B321-B4E6AAC6F5FB}" srcOrd="1" destOrd="0" presId="urn:microsoft.com/office/officeart/2016/7/layout/VerticalDownArrowProcess"/>
    <dgm:cxn modelId="{3DDDC981-7507-47D4-94F8-AC5E4EA13D23}" type="presParOf" srcId="{73BBCBC7-FACB-494C-BA52-2FCB35358AB1}" destId="{380896B8-A112-43A7-A862-52B1DB3F5B9E}" srcOrd="2" destOrd="0" presId="urn:microsoft.com/office/officeart/2016/7/layout/VerticalDownArrowProcess"/>
    <dgm:cxn modelId="{392E20AB-F8CE-4CCF-9D82-7B2909C1083E}" type="presParOf" srcId="{E31C0AC7-17B5-4452-BA41-2ED4C1C90897}" destId="{9C20DB02-B2FB-4CAC-98EF-EAD75572C25B}" srcOrd="7" destOrd="0" presId="urn:microsoft.com/office/officeart/2016/7/layout/VerticalDownArrowProcess"/>
    <dgm:cxn modelId="{337D1FEB-3344-4F2C-9504-A03E574A1C9D}" type="presParOf" srcId="{E31C0AC7-17B5-4452-BA41-2ED4C1C90897}" destId="{DE91D80E-78E5-4B1A-9F0D-78025483A918}" srcOrd="8" destOrd="0" presId="urn:microsoft.com/office/officeart/2016/7/layout/VerticalDownArrowProcess"/>
    <dgm:cxn modelId="{9630057C-8200-4E22-B3CB-EA64BD9F0F8B}" type="presParOf" srcId="{DE91D80E-78E5-4B1A-9F0D-78025483A918}" destId="{6CB051E3-D002-4BF9-9DA2-132A38402EAC}" srcOrd="0" destOrd="0" presId="urn:microsoft.com/office/officeart/2016/7/layout/VerticalDownArrowProcess"/>
    <dgm:cxn modelId="{EBDB2B80-1B4B-4177-BAFE-A4FB6097103B}" type="presParOf" srcId="{DE91D80E-78E5-4B1A-9F0D-78025483A918}" destId="{09D261D5-C1A9-42F4-AAA2-5D3B9F7529E7}" srcOrd="1" destOrd="0" presId="urn:microsoft.com/office/officeart/2016/7/layout/VerticalDownArrowProcess"/>
    <dgm:cxn modelId="{158BB542-064F-46F3-B495-F6F7F6B4A355}" type="presParOf" srcId="{DE91D80E-78E5-4B1A-9F0D-78025483A918}" destId="{5968618C-2846-497C-AEA2-F79ED486B9B0}" srcOrd="2" destOrd="0" presId="urn:microsoft.com/office/officeart/2016/7/layout/VerticalDownArrowProcess"/>
    <dgm:cxn modelId="{639DA857-F9FE-44C3-8C2A-5E4A259079CA}" type="presParOf" srcId="{E31C0AC7-17B5-4452-BA41-2ED4C1C90897}" destId="{2733EAD7-3296-47ED-AFCB-562799BBB1DC}" srcOrd="9" destOrd="0" presId="urn:microsoft.com/office/officeart/2016/7/layout/VerticalDownArrowProcess"/>
    <dgm:cxn modelId="{B3C997F6-6745-420E-8C8E-BE8AA103658C}" type="presParOf" srcId="{E31C0AC7-17B5-4452-BA41-2ED4C1C90897}" destId="{BF7A78EB-9A2D-4314-B911-44E46E58ECF4}" srcOrd="10" destOrd="0" presId="urn:microsoft.com/office/officeart/2016/7/layout/VerticalDownArrowProcess"/>
    <dgm:cxn modelId="{8501D1AB-5F92-4EC0-8BC8-E7FA7BE29DEE}" type="presParOf" srcId="{BF7A78EB-9A2D-4314-B911-44E46E58ECF4}" destId="{36386916-044F-4E3D-964D-70ECC82E2D62}" srcOrd="0" destOrd="0" presId="urn:microsoft.com/office/officeart/2016/7/layout/VerticalDownArrowProcess"/>
    <dgm:cxn modelId="{88CEDB1D-52AB-43E4-AED2-722E10C227B0}" type="presParOf" srcId="{BF7A78EB-9A2D-4314-B911-44E46E58ECF4}" destId="{A41B65C5-ED9E-46FD-9927-57D2A86EE992}" srcOrd="1" destOrd="0" presId="urn:microsoft.com/office/officeart/2016/7/layout/VerticalDownArrowProcess"/>
    <dgm:cxn modelId="{2C66FD4B-01ED-480E-9EA5-681119444E8B}" type="presParOf" srcId="{BF7A78EB-9A2D-4314-B911-44E46E58ECF4}" destId="{C4745E75-3D2C-43FD-B26A-CF93E569B025}" srcOrd="2" destOrd="0" presId="urn:microsoft.com/office/officeart/2016/7/layout/VerticalDownArrowProcess"/>
    <dgm:cxn modelId="{02527CE8-D8BF-4327-BCFB-9A578AF736FE}" type="presParOf" srcId="{E31C0AC7-17B5-4452-BA41-2ED4C1C90897}" destId="{FDC5D685-B828-4F4B-9409-448922C87467}" srcOrd="11" destOrd="0" presId="urn:microsoft.com/office/officeart/2016/7/layout/VerticalDownArrowProcess"/>
    <dgm:cxn modelId="{467B93F9-9188-4D84-81A7-C1B40C78F7FE}" type="presParOf" srcId="{E31C0AC7-17B5-4452-BA41-2ED4C1C90897}" destId="{2959CBF9-D3E5-49A7-AE1D-E505E01F5028}" srcOrd="12" destOrd="0" presId="urn:microsoft.com/office/officeart/2016/7/layout/VerticalDownArrowProcess"/>
    <dgm:cxn modelId="{A078817C-6006-4F06-99A1-C6ADE372C2F5}" type="presParOf" srcId="{2959CBF9-D3E5-49A7-AE1D-E505E01F5028}" destId="{23017FB8-A5FB-4503-B004-D1D17DED5D97}" srcOrd="0" destOrd="0" presId="urn:microsoft.com/office/officeart/2016/7/layout/VerticalDownArrowProcess"/>
    <dgm:cxn modelId="{EA7072CE-B5E3-4169-A4F9-FBB181B74B62}" type="presParOf" srcId="{2959CBF9-D3E5-49A7-AE1D-E505E01F5028}" destId="{E7D21466-BD90-41EE-B31D-35603A826937}" srcOrd="1" destOrd="0" presId="urn:microsoft.com/office/officeart/2016/7/layout/VerticalDownArrowProcess"/>
    <dgm:cxn modelId="{AA951AF1-E3B0-4BB0-BB4E-07D9533BAEEB}" type="presParOf" srcId="{2959CBF9-D3E5-49A7-AE1D-E505E01F5028}" destId="{4F3FB92F-7C1A-42FD-BED2-B9FEED5B02BB}" srcOrd="2" destOrd="0" presId="urn:microsoft.com/office/officeart/2016/7/layout/VerticalDownArrowProcess"/>
    <dgm:cxn modelId="{66F28552-378E-4D00-AA92-4575BB6E4987}" type="presParOf" srcId="{E31C0AC7-17B5-4452-BA41-2ED4C1C90897}" destId="{E2F36944-16A7-4931-9AC9-38277156A242}" srcOrd="13" destOrd="0" presId="urn:microsoft.com/office/officeart/2016/7/layout/VerticalDownArrowProcess"/>
    <dgm:cxn modelId="{C9786730-E94F-4DCA-8759-1FE38C69E95A}" type="presParOf" srcId="{E31C0AC7-17B5-4452-BA41-2ED4C1C90897}" destId="{4CCCB3D6-ADF9-4587-A796-6440AF84E9F3}" srcOrd="14" destOrd="0" presId="urn:microsoft.com/office/officeart/2016/7/layout/VerticalDownArrowProcess"/>
    <dgm:cxn modelId="{4AC2FC83-FA4E-4B48-B541-91CBF1054CAE}" type="presParOf" srcId="{4CCCB3D6-ADF9-4587-A796-6440AF84E9F3}" destId="{844D70FF-2240-4ECD-A1A0-2182D85216B7}" srcOrd="0" destOrd="0" presId="urn:microsoft.com/office/officeart/2016/7/layout/VerticalDownArrowProcess"/>
    <dgm:cxn modelId="{CB651D67-06D6-4DEB-9E60-F0C23B0A8F88}" type="presParOf" srcId="{4CCCB3D6-ADF9-4587-A796-6440AF84E9F3}" destId="{601E4FC1-56E8-4269-B3E0-DA9651DDC1DC}" srcOrd="1" destOrd="0" presId="urn:microsoft.com/office/officeart/2016/7/layout/VerticalDownArrowProcess"/>
    <dgm:cxn modelId="{F3FBB0B9-675E-4B36-8DF4-0B96731AE5EE}" type="presParOf" srcId="{4CCCB3D6-ADF9-4587-A796-6440AF84E9F3}" destId="{19DE7965-FF44-4A17-BB49-15D2817B81FE}"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B82994F-393E-4C7F-A0F0-AD802850226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4C8F4B4-7098-46FB-9DC0-3E6D0C483926}">
      <dgm:prSet/>
      <dgm:spPr/>
      <dgm:t>
        <a:bodyPr/>
        <a:lstStyle/>
        <a:p>
          <a:pPr>
            <a:lnSpc>
              <a:spcPct val="100000"/>
            </a:lnSpc>
          </a:pPr>
          <a:r>
            <a:rPr lang="en-US"/>
            <a:t>MobileNet SSD is a good choice for embedded vision applications on the Raspberry Pi where efficiency and real-time performance are priorities</a:t>
          </a:r>
        </a:p>
      </dgm:t>
    </dgm:pt>
    <dgm:pt modelId="{524A3FE8-1E00-44D7-AA24-AB43E53B20B5}" type="parTrans" cxnId="{6ACC509C-3AFF-41AC-A2D4-F3B974E1152B}">
      <dgm:prSet/>
      <dgm:spPr/>
      <dgm:t>
        <a:bodyPr/>
        <a:lstStyle/>
        <a:p>
          <a:endParaRPr lang="en-US"/>
        </a:p>
      </dgm:t>
    </dgm:pt>
    <dgm:pt modelId="{E8B5E2CB-622A-4185-B63C-6B7CDA759204}" type="sibTrans" cxnId="{6ACC509C-3AFF-41AC-A2D4-F3B974E1152B}">
      <dgm:prSet/>
      <dgm:spPr/>
      <dgm:t>
        <a:bodyPr/>
        <a:lstStyle/>
        <a:p>
          <a:endParaRPr lang="en-US"/>
        </a:p>
      </dgm:t>
    </dgm:pt>
    <dgm:pt modelId="{65256F19-2281-4B6B-BF5F-EBA0409A3EED}">
      <dgm:prSet/>
      <dgm:spPr/>
      <dgm:t>
        <a:bodyPr/>
        <a:lstStyle/>
        <a:p>
          <a:pPr>
            <a:lnSpc>
              <a:spcPct val="100000"/>
            </a:lnSpc>
          </a:pPr>
          <a:r>
            <a:rPr lang="en-US"/>
            <a:t>Compared to SSD and YOLO, MobileNet SSD requires fewer computational resources, making it well-suited for deployment on the Raspberry Pi.</a:t>
          </a:r>
        </a:p>
      </dgm:t>
    </dgm:pt>
    <dgm:pt modelId="{B198E2FB-6E44-41C4-981D-CD10AB7E1347}" type="parTrans" cxnId="{53822756-92BF-4237-AF0F-D7829F1A2F82}">
      <dgm:prSet/>
      <dgm:spPr/>
      <dgm:t>
        <a:bodyPr/>
        <a:lstStyle/>
        <a:p>
          <a:endParaRPr lang="en-US"/>
        </a:p>
      </dgm:t>
    </dgm:pt>
    <dgm:pt modelId="{6CB2977B-21C7-40FF-B56A-55010BE48AAB}" type="sibTrans" cxnId="{53822756-92BF-4237-AF0F-D7829F1A2F82}">
      <dgm:prSet/>
      <dgm:spPr/>
      <dgm:t>
        <a:bodyPr/>
        <a:lstStyle/>
        <a:p>
          <a:endParaRPr lang="en-US"/>
        </a:p>
      </dgm:t>
    </dgm:pt>
    <dgm:pt modelId="{3C0166CB-F31F-4E58-949E-829B03DDF0DA}" type="pres">
      <dgm:prSet presAssocID="{5B82994F-393E-4C7F-A0F0-AD8028502265}" presName="root" presStyleCnt="0">
        <dgm:presLayoutVars>
          <dgm:dir/>
          <dgm:resizeHandles val="exact"/>
        </dgm:presLayoutVars>
      </dgm:prSet>
      <dgm:spPr/>
    </dgm:pt>
    <dgm:pt modelId="{A63E780A-858F-41A8-97FB-CDA35374CB8C}" type="pres">
      <dgm:prSet presAssocID="{64C8F4B4-7098-46FB-9DC0-3E6D0C483926}" presName="compNode" presStyleCnt="0"/>
      <dgm:spPr/>
    </dgm:pt>
    <dgm:pt modelId="{BB19CA51-1396-4FF7-8950-C2D2468F5666}" type="pres">
      <dgm:prSet presAssocID="{64C8F4B4-7098-46FB-9DC0-3E6D0C483926}" presName="bgRect" presStyleLbl="bgShp" presStyleIdx="0" presStyleCnt="2"/>
      <dgm:spPr/>
    </dgm:pt>
    <dgm:pt modelId="{51994D6D-6008-4520-81B2-2781D44E5535}" type="pres">
      <dgm:prSet presAssocID="{64C8F4B4-7098-46FB-9DC0-3E6D0C48392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E582CF0A-882F-4AA2-A110-450CA8CA8BC6}" type="pres">
      <dgm:prSet presAssocID="{64C8F4B4-7098-46FB-9DC0-3E6D0C483926}" presName="spaceRect" presStyleCnt="0"/>
      <dgm:spPr/>
    </dgm:pt>
    <dgm:pt modelId="{4B98E143-9C39-4388-8980-BBC7911D06AC}" type="pres">
      <dgm:prSet presAssocID="{64C8F4B4-7098-46FB-9DC0-3E6D0C483926}" presName="parTx" presStyleLbl="revTx" presStyleIdx="0" presStyleCnt="2">
        <dgm:presLayoutVars>
          <dgm:chMax val="0"/>
          <dgm:chPref val="0"/>
        </dgm:presLayoutVars>
      </dgm:prSet>
      <dgm:spPr/>
    </dgm:pt>
    <dgm:pt modelId="{ED4BE813-EF7D-46E8-8D2D-0F4EC3301FE5}" type="pres">
      <dgm:prSet presAssocID="{E8B5E2CB-622A-4185-B63C-6B7CDA759204}" presName="sibTrans" presStyleCnt="0"/>
      <dgm:spPr/>
    </dgm:pt>
    <dgm:pt modelId="{F572442E-5625-44C2-BE7C-19320F7D7B53}" type="pres">
      <dgm:prSet presAssocID="{65256F19-2281-4B6B-BF5F-EBA0409A3EED}" presName="compNode" presStyleCnt="0"/>
      <dgm:spPr/>
    </dgm:pt>
    <dgm:pt modelId="{9232F222-86D4-43DC-B75D-369D18EACA69}" type="pres">
      <dgm:prSet presAssocID="{65256F19-2281-4B6B-BF5F-EBA0409A3EED}" presName="bgRect" presStyleLbl="bgShp" presStyleIdx="1" presStyleCnt="2"/>
      <dgm:spPr/>
    </dgm:pt>
    <dgm:pt modelId="{1F26F1DD-01E8-46CE-BCA0-538907F2E077}" type="pres">
      <dgm:prSet presAssocID="{65256F19-2281-4B6B-BF5F-EBA0409A3EE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eb Design"/>
        </a:ext>
      </dgm:extLst>
    </dgm:pt>
    <dgm:pt modelId="{DC02D5CA-8293-4D27-9255-C90D4D704D8D}" type="pres">
      <dgm:prSet presAssocID="{65256F19-2281-4B6B-BF5F-EBA0409A3EED}" presName="spaceRect" presStyleCnt="0"/>
      <dgm:spPr/>
    </dgm:pt>
    <dgm:pt modelId="{0C49C4F6-FF32-4024-A3A7-C457382DC4B9}" type="pres">
      <dgm:prSet presAssocID="{65256F19-2281-4B6B-BF5F-EBA0409A3EED}" presName="parTx" presStyleLbl="revTx" presStyleIdx="1" presStyleCnt="2">
        <dgm:presLayoutVars>
          <dgm:chMax val="0"/>
          <dgm:chPref val="0"/>
        </dgm:presLayoutVars>
      </dgm:prSet>
      <dgm:spPr/>
    </dgm:pt>
  </dgm:ptLst>
  <dgm:cxnLst>
    <dgm:cxn modelId="{53822756-92BF-4237-AF0F-D7829F1A2F82}" srcId="{5B82994F-393E-4C7F-A0F0-AD8028502265}" destId="{65256F19-2281-4B6B-BF5F-EBA0409A3EED}" srcOrd="1" destOrd="0" parTransId="{B198E2FB-6E44-41C4-981D-CD10AB7E1347}" sibTransId="{6CB2977B-21C7-40FF-B56A-55010BE48AAB}"/>
    <dgm:cxn modelId="{55BB3882-2C7F-49C2-92CD-0DD182E6178A}" type="presOf" srcId="{5B82994F-393E-4C7F-A0F0-AD8028502265}" destId="{3C0166CB-F31F-4E58-949E-829B03DDF0DA}" srcOrd="0" destOrd="0" presId="urn:microsoft.com/office/officeart/2018/2/layout/IconVerticalSolidList"/>
    <dgm:cxn modelId="{D365B586-14DA-4BB0-9160-58343CCBAF2C}" type="presOf" srcId="{65256F19-2281-4B6B-BF5F-EBA0409A3EED}" destId="{0C49C4F6-FF32-4024-A3A7-C457382DC4B9}" srcOrd="0" destOrd="0" presId="urn:microsoft.com/office/officeart/2018/2/layout/IconVerticalSolidList"/>
    <dgm:cxn modelId="{6ACC509C-3AFF-41AC-A2D4-F3B974E1152B}" srcId="{5B82994F-393E-4C7F-A0F0-AD8028502265}" destId="{64C8F4B4-7098-46FB-9DC0-3E6D0C483926}" srcOrd="0" destOrd="0" parTransId="{524A3FE8-1E00-44D7-AA24-AB43E53B20B5}" sibTransId="{E8B5E2CB-622A-4185-B63C-6B7CDA759204}"/>
    <dgm:cxn modelId="{3E0D38E7-D933-4077-9BDF-EDAF68B9C7F1}" type="presOf" srcId="{64C8F4B4-7098-46FB-9DC0-3E6D0C483926}" destId="{4B98E143-9C39-4388-8980-BBC7911D06AC}" srcOrd="0" destOrd="0" presId="urn:microsoft.com/office/officeart/2018/2/layout/IconVerticalSolidList"/>
    <dgm:cxn modelId="{E0F35AE0-809D-4BE8-96DF-F59FEA24C2F4}" type="presParOf" srcId="{3C0166CB-F31F-4E58-949E-829B03DDF0DA}" destId="{A63E780A-858F-41A8-97FB-CDA35374CB8C}" srcOrd="0" destOrd="0" presId="urn:microsoft.com/office/officeart/2018/2/layout/IconVerticalSolidList"/>
    <dgm:cxn modelId="{CC5F527C-88C4-4E7F-80D7-19AA0FB3A7F8}" type="presParOf" srcId="{A63E780A-858F-41A8-97FB-CDA35374CB8C}" destId="{BB19CA51-1396-4FF7-8950-C2D2468F5666}" srcOrd="0" destOrd="0" presId="urn:microsoft.com/office/officeart/2018/2/layout/IconVerticalSolidList"/>
    <dgm:cxn modelId="{CEB6A3E3-B2B8-4256-BE01-0ECD02B7E236}" type="presParOf" srcId="{A63E780A-858F-41A8-97FB-CDA35374CB8C}" destId="{51994D6D-6008-4520-81B2-2781D44E5535}" srcOrd="1" destOrd="0" presId="urn:microsoft.com/office/officeart/2018/2/layout/IconVerticalSolidList"/>
    <dgm:cxn modelId="{DFFD0915-1040-46BF-8C3B-D7C6FAFCE6A2}" type="presParOf" srcId="{A63E780A-858F-41A8-97FB-CDA35374CB8C}" destId="{E582CF0A-882F-4AA2-A110-450CA8CA8BC6}" srcOrd="2" destOrd="0" presId="urn:microsoft.com/office/officeart/2018/2/layout/IconVerticalSolidList"/>
    <dgm:cxn modelId="{82DB36AF-8403-4418-A121-69FDAFAEEB27}" type="presParOf" srcId="{A63E780A-858F-41A8-97FB-CDA35374CB8C}" destId="{4B98E143-9C39-4388-8980-BBC7911D06AC}" srcOrd="3" destOrd="0" presId="urn:microsoft.com/office/officeart/2018/2/layout/IconVerticalSolidList"/>
    <dgm:cxn modelId="{F9AFE553-B210-4617-A421-32E02BB385DE}" type="presParOf" srcId="{3C0166CB-F31F-4E58-949E-829B03DDF0DA}" destId="{ED4BE813-EF7D-46E8-8D2D-0F4EC3301FE5}" srcOrd="1" destOrd="0" presId="urn:microsoft.com/office/officeart/2018/2/layout/IconVerticalSolidList"/>
    <dgm:cxn modelId="{950CB2B0-FD1F-4FA3-B4A6-0D06FA38D836}" type="presParOf" srcId="{3C0166CB-F31F-4E58-949E-829B03DDF0DA}" destId="{F572442E-5625-44C2-BE7C-19320F7D7B53}" srcOrd="2" destOrd="0" presId="urn:microsoft.com/office/officeart/2018/2/layout/IconVerticalSolidList"/>
    <dgm:cxn modelId="{C6A60853-8621-42AB-AF25-4E75C38BCE13}" type="presParOf" srcId="{F572442E-5625-44C2-BE7C-19320F7D7B53}" destId="{9232F222-86D4-43DC-B75D-369D18EACA69}" srcOrd="0" destOrd="0" presId="urn:microsoft.com/office/officeart/2018/2/layout/IconVerticalSolidList"/>
    <dgm:cxn modelId="{E132445A-F85C-4709-8B47-BB967E1FA00E}" type="presParOf" srcId="{F572442E-5625-44C2-BE7C-19320F7D7B53}" destId="{1F26F1DD-01E8-46CE-BCA0-538907F2E077}" srcOrd="1" destOrd="0" presId="urn:microsoft.com/office/officeart/2018/2/layout/IconVerticalSolidList"/>
    <dgm:cxn modelId="{F0CD1A90-2146-4CCB-B213-482885AB8D19}" type="presParOf" srcId="{F572442E-5625-44C2-BE7C-19320F7D7B53}" destId="{DC02D5CA-8293-4D27-9255-C90D4D704D8D}" srcOrd="2" destOrd="0" presId="urn:microsoft.com/office/officeart/2018/2/layout/IconVerticalSolidList"/>
    <dgm:cxn modelId="{B39049E9-EFFF-4004-925A-EA43C6244125}" type="presParOf" srcId="{F572442E-5625-44C2-BE7C-19320F7D7B53}" destId="{0C49C4F6-FF32-4024-A3A7-C457382DC4B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5CA423A-A755-4563-9F55-E46FC2905BA9}" type="doc">
      <dgm:prSet loTypeId="urn:microsoft.com/office/officeart/2016/7/layout/VerticalDownArrowProcess" loCatId="process" qsTypeId="urn:microsoft.com/office/officeart/2005/8/quickstyle/simple1" qsCatId="simple" csTypeId="urn:microsoft.com/office/officeart/2005/8/colors/colorful2" csCatId="colorful" phldr="1"/>
      <dgm:spPr/>
      <dgm:t>
        <a:bodyPr/>
        <a:lstStyle/>
        <a:p>
          <a:endParaRPr lang="en-US"/>
        </a:p>
      </dgm:t>
    </dgm:pt>
    <dgm:pt modelId="{2F11E6AF-DB1F-483A-9ED5-BC79C44BF577}">
      <dgm:prSet custT="1"/>
      <dgm:spPr/>
      <dgm:t>
        <a:bodyPr/>
        <a:lstStyle/>
        <a:p>
          <a:r>
            <a:rPr lang="en-US" sz="2400" dirty="0"/>
            <a:t>Step One</a:t>
          </a:r>
        </a:p>
      </dgm:t>
    </dgm:pt>
    <dgm:pt modelId="{EE637733-0393-4017-9931-122AF451F32A}" type="parTrans" cxnId="{08F95680-CC0A-458E-BB97-A82736F361F7}">
      <dgm:prSet/>
      <dgm:spPr/>
      <dgm:t>
        <a:bodyPr/>
        <a:lstStyle/>
        <a:p>
          <a:endParaRPr lang="en-US"/>
        </a:p>
      </dgm:t>
    </dgm:pt>
    <dgm:pt modelId="{F1591F1D-303B-418F-B787-B004A28D2AFD}" type="sibTrans" cxnId="{08F95680-CC0A-458E-BB97-A82736F361F7}">
      <dgm:prSet/>
      <dgm:spPr/>
      <dgm:t>
        <a:bodyPr/>
        <a:lstStyle/>
        <a:p>
          <a:endParaRPr lang="en-US"/>
        </a:p>
      </dgm:t>
    </dgm:pt>
    <dgm:pt modelId="{89EA7437-C5F2-4048-9BC2-6257F9B681E4}">
      <dgm:prSet custT="1"/>
      <dgm:spPr/>
      <dgm:t>
        <a:bodyPr/>
        <a:lstStyle/>
        <a:p>
          <a:r>
            <a:rPr lang="en-US" sz="1800" dirty="0"/>
            <a:t>Import necessary libraries: </a:t>
          </a:r>
          <a:r>
            <a:rPr lang="en-US" sz="1800" b="1" dirty="0">
              <a:solidFill>
                <a:srgbClr val="FF0000"/>
              </a:solidFill>
            </a:rPr>
            <a:t>cv2</a:t>
          </a:r>
          <a:r>
            <a:rPr lang="en-US" sz="1800" dirty="0"/>
            <a:t>, </a:t>
          </a:r>
          <a:r>
            <a:rPr lang="en-US" sz="1800" b="1" dirty="0" err="1">
              <a:solidFill>
                <a:srgbClr val="FF0000"/>
              </a:solidFill>
            </a:rPr>
            <a:t>numpy</a:t>
          </a:r>
          <a:r>
            <a:rPr lang="en-US" sz="1800" dirty="0"/>
            <a:t>, and </a:t>
          </a:r>
          <a:r>
            <a:rPr lang="en-US" sz="1800" b="1" dirty="0">
              <a:solidFill>
                <a:srgbClr val="FF0000"/>
              </a:solidFill>
            </a:rPr>
            <a:t>pyttsx3</a:t>
          </a:r>
        </a:p>
      </dgm:t>
    </dgm:pt>
    <dgm:pt modelId="{CA820FB2-F3A7-4F5C-8939-D81111C87FB1}" type="parTrans" cxnId="{1BA4B84D-B18A-4B4A-A6F9-4E9A36C69040}">
      <dgm:prSet/>
      <dgm:spPr/>
      <dgm:t>
        <a:bodyPr/>
        <a:lstStyle/>
        <a:p>
          <a:endParaRPr lang="en-US"/>
        </a:p>
      </dgm:t>
    </dgm:pt>
    <dgm:pt modelId="{D0738040-9FAA-4706-9689-98261E771A9A}" type="sibTrans" cxnId="{1BA4B84D-B18A-4B4A-A6F9-4E9A36C69040}">
      <dgm:prSet/>
      <dgm:spPr/>
      <dgm:t>
        <a:bodyPr/>
        <a:lstStyle/>
        <a:p>
          <a:endParaRPr lang="en-US"/>
        </a:p>
      </dgm:t>
    </dgm:pt>
    <dgm:pt modelId="{5CCA6797-D25C-4D04-ADCC-C6C7965E8C69}">
      <dgm:prSet custT="1"/>
      <dgm:spPr/>
      <dgm:t>
        <a:bodyPr/>
        <a:lstStyle/>
        <a:p>
          <a:r>
            <a:rPr lang="en-US" sz="2400" dirty="0"/>
            <a:t>Step Two</a:t>
          </a:r>
        </a:p>
      </dgm:t>
    </dgm:pt>
    <dgm:pt modelId="{7B30F983-35BB-44B7-A6CB-43B1C4FAB446}" type="parTrans" cxnId="{164DC1B6-C03E-49B3-9DD8-641BC947B167}">
      <dgm:prSet/>
      <dgm:spPr/>
      <dgm:t>
        <a:bodyPr/>
        <a:lstStyle/>
        <a:p>
          <a:endParaRPr lang="en-US"/>
        </a:p>
      </dgm:t>
    </dgm:pt>
    <dgm:pt modelId="{ED5ED67D-D016-4907-BFFD-4D85E196E32C}" type="sibTrans" cxnId="{164DC1B6-C03E-49B3-9DD8-641BC947B167}">
      <dgm:prSet/>
      <dgm:spPr/>
      <dgm:t>
        <a:bodyPr/>
        <a:lstStyle/>
        <a:p>
          <a:endParaRPr lang="en-US"/>
        </a:p>
      </dgm:t>
    </dgm:pt>
    <dgm:pt modelId="{9E5F49EC-D1CF-4091-AD42-58D41E2BAB52}">
      <dgm:prSet custT="1"/>
      <dgm:spPr/>
      <dgm:t>
        <a:bodyPr/>
        <a:lstStyle/>
        <a:p>
          <a:r>
            <a:rPr lang="en-US" sz="1600" b="0" i="0" dirty="0"/>
            <a:t>Load the class names from the </a:t>
          </a:r>
          <a:r>
            <a:rPr lang="en-US" sz="1600" b="0" i="0" dirty="0" err="1"/>
            <a:t>coco.names</a:t>
          </a:r>
          <a:r>
            <a:rPr lang="en-US" sz="1600" b="0" i="0" dirty="0"/>
            <a:t> file and create a detection model( mobile net </a:t>
          </a:r>
          <a:r>
            <a:rPr lang="en-US" sz="1600" b="0" i="0" dirty="0" err="1"/>
            <a:t>ssd</a:t>
          </a:r>
          <a:r>
            <a:rPr lang="en-US" sz="1600" b="0" i="0" dirty="0"/>
            <a:t>) using the pre-trained weights and configuration file</a:t>
          </a:r>
          <a:endParaRPr lang="en-US" sz="1600" dirty="0"/>
        </a:p>
      </dgm:t>
    </dgm:pt>
    <dgm:pt modelId="{B91D741F-550A-4899-B593-A46D842F8E30}" type="parTrans" cxnId="{8C40C899-56CD-4645-8168-A8CE03D40C6F}">
      <dgm:prSet/>
      <dgm:spPr/>
      <dgm:t>
        <a:bodyPr/>
        <a:lstStyle/>
        <a:p>
          <a:endParaRPr lang="en-US"/>
        </a:p>
      </dgm:t>
    </dgm:pt>
    <dgm:pt modelId="{658069CA-9269-4F2D-9A26-87F2CB872032}" type="sibTrans" cxnId="{8C40C899-56CD-4645-8168-A8CE03D40C6F}">
      <dgm:prSet/>
      <dgm:spPr/>
      <dgm:t>
        <a:bodyPr/>
        <a:lstStyle/>
        <a:p>
          <a:endParaRPr lang="en-US"/>
        </a:p>
      </dgm:t>
    </dgm:pt>
    <dgm:pt modelId="{B6E0F44A-67CC-43E8-BF80-B548D12F402F}">
      <dgm:prSet custT="1"/>
      <dgm:spPr/>
      <dgm:t>
        <a:bodyPr/>
        <a:lstStyle/>
        <a:p>
          <a:r>
            <a:rPr lang="en-US" sz="2400" dirty="0"/>
            <a:t>Step Three</a:t>
          </a:r>
        </a:p>
      </dgm:t>
    </dgm:pt>
    <dgm:pt modelId="{78019F33-138C-4A54-B002-69F43A3F35B9}" type="parTrans" cxnId="{D997F3E1-F2AD-4864-A215-1D4BD7264F43}">
      <dgm:prSet/>
      <dgm:spPr/>
      <dgm:t>
        <a:bodyPr/>
        <a:lstStyle/>
        <a:p>
          <a:endParaRPr lang="en-US"/>
        </a:p>
      </dgm:t>
    </dgm:pt>
    <dgm:pt modelId="{18FDB3F4-C132-47BB-B7A0-3EB750B97AD1}" type="sibTrans" cxnId="{D997F3E1-F2AD-4864-A215-1D4BD7264F43}">
      <dgm:prSet/>
      <dgm:spPr/>
      <dgm:t>
        <a:bodyPr/>
        <a:lstStyle/>
        <a:p>
          <a:endParaRPr lang="en-US"/>
        </a:p>
      </dgm:t>
    </dgm:pt>
    <dgm:pt modelId="{A5B05B0F-8B0F-4D97-869B-EAED9F94BF9D}">
      <dgm:prSet custT="1"/>
      <dgm:spPr/>
      <dgm:t>
        <a:bodyPr/>
        <a:lstStyle/>
        <a:p>
          <a:r>
            <a:rPr lang="en-US" sz="1800" b="0" i="0" dirty="0"/>
            <a:t>Define a function called </a:t>
          </a:r>
          <a:r>
            <a:rPr lang="en-US" sz="1800" b="0" i="0" dirty="0" err="1"/>
            <a:t>getObjects</a:t>
          </a:r>
          <a:r>
            <a:rPr lang="en-US" sz="1800" b="0" i="0" dirty="0"/>
            <a:t> that takes an image value as input and detects the objects in the image using the detection model.</a:t>
          </a:r>
          <a:br>
            <a:rPr lang="en-US" sz="1800" dirty="0"/>
          </a:br>
          <a:endParaRPr lang="en-US" sz="1800" dirty="0"/>
        </a:p>
      </dgm:t>
    </dgm:pt>
    <dgm:pt modelId="{6584B180-E290-4486-B4E5-EA4F0668A14D}" type="parTrans" cxnId="{115440E4-DAB7-417D-AECF-E463EFF6C35F}">
      <dgm:prSet/>
      <dgm:spPr/>
      <dgm:t>
        <a:bodyPr/>
        <a:lstStyle/>
        <a:p>
          <a:endParaRPr lang="en-US"/>
        </a:p>
      </dgm:t>
    </dgm:pt>
    <dgm:pt modelId="{14350E04-FE80-4BAD-9BE0-7BD05E3CF504}" type="sibTrans" cxnId="{115440E4-DAB7-417D-AECF-E463EFF6C35F}">
      <dgm:prSet/>
      <dgm:spPr/>
      <dgm:t>
        <a:bodyPr/>
        <a:lstStyle/>
        <a:p>
          <a:endParaRPr lang="en-US"/>
        </a:p>
      </dgm:t>
    </dgm:pt>
    <dgm:pt modelId="{35224A0F-4417-49CB-93C3-945EB1741CC3}">
      <dgm:prSet custT="1"/>
      <dgm:spPr/>
      <dgm:t>
        <a:bodyPr/>
        <a:lstStyle/>
        <a:p>
          <a:r>
            <a:rPr lang="en-US" sz="2400"/>
            <a:t>Step Four</a:t>
          </a:r>
        </a:p>
      </dgm:t>
    </dgm:pt>
    <dgm:pt modelId="{F9B96A09-B5EF-4E00-89AE-054AA50C82B0}" type="parTrans" cxnId="{0510B5D9-A29A-480E-85EB-F858B71FC12C}">
      <dgm:prSet/>
      <dgm:spPr/>
      <dgm:t>
        <a:bodyPr/>
        <a:lstStyle/>
        <a:p>
          <a:endParaRPr lang="en-US"/>
        </a:p>
      </dgm:t>
    </dgm:pt>
    <dgm:pt modelId="{B5E4F501-3FB5-4272-B3D6-B030C5E8F98A}" type="sibTrans" cxnId="{0510B5D9-A29A-480E-85EB-F858B71FC12C}">
      <dgm:prSet/>
      <dgm:spPr/>
      <dgm:t>
        <a:bodyPr/>
        <a:lstStyle/>
        <a:p>
          <a:endParaRPr lang="en-US"/>
        </a:p>
      </dgm:t>
    </dgm:pt>
    <dgm:pt modelId="{2E1A1199-F66E-4D8A-8AA7-9BF90706B1D0}">
      <dgm:prSet custT="1"/>
      <dgm:spPr/>
      <dgm:t>
        <a:bodyPr/>
        <a:lstStyle/>
        <a:p>
          <a:r>
            <a:rPr lang="en-US" sz="1800" b="0" i="0" dirty="0"/>
            <a:t>The function returns the image with the detected objects drawn on it and a list of object information, such as the object's bounding box and class name.</a:t>
          </a:r>
          <a:endParaRPr lang="en-US" sz="1800" dirty="0"/>
        </a:p>
      </dgm:t>
    </dgm:pt>
    <dgm:pt modelId="{93878BD2-49A9-4FB4-BCF8-81538B15CF7C}" type="parTrans" cxnId="{E2511A3E-20D1-41AA-8C3D-98BB1EF05994}">
      <dgm:prSet/>
      <dgm:spPr/>
      <dgm:t>
        <a:bodyPr/>
        <a:lstStyle/>
        <a:p>
          <a:endParaRPr lang="en-US"/>
        </a:p>
      </dgm:t>
    </dgm:pt>
    <dgm:pt modelId="{CC39960B-D226-4137-B43E-14B887B30E3F}" type="sibTrans" cxnId="{E2511A3E-20D1-41AA-8C3D-98BB1EF05994}">
      <dgm:prSet/>
      <dgm:spPr/>
      <dgm:t>
        <a:bodyPr/>
        <a:lstStyle/>
        <a:p>
          <a:endParaRPr lang="en-US"/>
        </a:p>
      </dgm:t>
    </dgm:pt>
    <dgm:pt modelId="{8D822B4B-C2DA-4C1C-B0CC-2C12593AAFBB}">
      <dgm:prSet custT="1"/>
      <dgm:spPr/>
      <dgm:t>
        <a:bodyPr/>
        <a:lstStyle/>
        <a:p>
          <a:r>
            <a:rPr lang="en-US" sz="2400"/>
            <a:t>Step Five</a:t>
          </a:r>
        </a:p>
      </dgm:t>
    </dgm:pt>
    <dgm:pt modelId="{32958A4C-F4C7-4D20-BD5F-FC21BA3F51B6}" type="parTrans" cxnId="{E6CCFDCE-B482-4F39-8528-D7BE25D0E88E}">
      <dgm:prSet/>
      <dgm:spPr/>
      <dgm:t>
        <a:bodyPr/>
        <a:lstStyle/>
        <a:p>
          <a:endParaRPr lang="en-US"/>
        </a:p>
      </dgm:t>
    </dgm:pt>
    <dgm:pt modelId="{28D64D97-251F-40FF-9C45-8FD8B35E64E9}" type="sibTrans" cxnId="{E6CCFDCE-B482-4F39-8528-D7BE25D0E88E}">
      <dgm:prSet/>
      <dgm:spPr/>
      <dgm:t>
        <a:bodyPr/>
        <a:lstStyle/>
        <a:p>
          <a:endParaRPr lang="en-US"/>
        </a:p>
      </dgm:t>
    </dgm:pt>
    <dgm:pt modelId="{9CEF85DF-B855-4140-A8E5-88BD4ECF72C4}">
      <dgm:prSet custT="1"/>
      <dgm:spPr/>
      <dgm:t>
        <a:bodyPr/>
        <a:lstStyle/>
        <a:p>
          <a:r>
            <a:rPr lang="en-US" sz="1800" b="0" i="0" dirty="0"/>
            <a:t>Use pyttsx3 to provide an audio output of the detected object information.</a:t>
          </a:r>
          <a:endParaRPr lang="en-US" sz="1800" dirty="0"/>
        </a:p>
      </dgm:t>
    </dgm:pt>
    <dgm:pt modelId="{E99D7693-771A-464F-9807-7E38BA303ADA}" type="parTrans" cxnId="{D4FC8CDA-09F9-4B24-AC80-F5B32DBBF98F}">
      <dgm:prSet/>
      <dgm:spPr/>
      <dgm:t>
        <a:bodyPr/>
        <a:lstStyle/>
        <a:p>
          <a:endParaRPr lang="en-US"/>
        </a:p>
      </dgm:t>
    </dgm:pt>
    <dgm:pt modelId="{A936E3DB-4DC2-44C3-BBAE-74086363959F}" type="sibTrans" cxnId="{D4FC8CDA-09F9-4B24-AC80-F5B32DBBF98F}">
      <dgm:prSet/>
      <dgm:spPr/>
      <dgm:t>
        <a:bodyPr/>
        <a:lstStyle/>
        <a:p>
          <a:endParaRPr lang="en-US"/>
        </a:p>
      </dgm:t>
    </dgm:pt>
    <dgm:pt modelId="{89D35840-E3C7-48A4-9D32-03B8CC2E1C7D}">
      <dgm:prSet custT="1"/>
      <dgm:spPr/>
      <dgm:t>
        <a:bodyPr/>
        <a:lstStyle/>
        <a:p>
          <a:r>
            <a:rPr lang="en-US" sz="2400"/>
            <a:t>Step Six</a:t>
          </a:r>
        </a:p>
      </dgm:t>
    </dgm:pt>
    <dgm:pt modelId="{370FE664-A115-456A-ACFA-5E20A17E53F9}" type="parTrans" cxnId="{48AF0156-6711-4B0B-B213-16C2DBA031CB}">
      <dgm:prSet/>
      <dgm:spPr/>
      <dgm:t>
        <a:bodyPr/>
        <a:lstStyle/>
        <a:p>
          <a:endParaRPr lang="en-US"/>
        </a:p>
      </dgm:t>
    </dgm:pt>
    <dgm:pt modelId="{8DA57590-04ED-4AEB-A09E-66852D3A4F55}" type="sibTrans" cxnId="{48AF0156-6711-4B0B-B213-16C2DBA031CB}">
      <dgm:prSet/>
      <dgm:spPr/>
      <dgm:t>
        <a:bodyPr/>
        <a:lstStyle/>
        <a:p>
          <a:endParaRPr lang="en-US"/>
        </a:p>
      </dgm:t>
    </dgm:pt>
    <dgm:pt modelId="{1CE05E60-54FE-486E-A1DA-924AE0AC7853}">
      <dgm:prSet custT="1"/>
      <dgm:spPr/>
      <dgm:t>
        <a:bodyPr/>
        <a:lstStyle/>
        <a:p>
          <a:r>
            <a:rPr lang="en-US" sz="1800" b="0" i="0" dirty="0"/>
            <a:t>End Algorithm</a:t>
          </a:r>
          <a:endParaRPr lang="en-US" sz="1800" dirty="0"/>
        </a:p>
      </dgm:t>
    </dgm:pt>
    <dgm:pt modelId="{760BE8C2-657D-4B04-A934-5DDC13E30F54}" type="parTrans" cxnId="{C3A756CF-19FF-4E1B-BC89-F494AAFB849D}">
      <dgm:prSet/>
      <dgm:spPr/>
      <dgm:t>
        <a:bodyPr/>
        <a:lstStyle/>
        <a:p>
          <a:endParaRPr lang="en-US"/>
        </a:p>
      </dgm:t>
    </dgm:pt>
    <dgm:pt modelId="{AAA7E256-7F17-4F61-BFDA-31E3514F4500}" type="sibTrans" cxnId="{C3A756CF-19FF-4E1B-BC89-F494AAFB849D}">
      <dgm:prSet/>
      <dgm:spPr/>
      <dgm:t>
        <a:bodyPr/>
        <a:lstStyle/>
        <a:p>
          <a:endParaRPr lang="en-US"/>
        </a:p>
      </dgm:t>
    </dgm:pt>
    <dgm:pt modelId="{190C790E-4BB2-4453-8E5B-A01FF116FD39}" type="pres">
      <dgm:prSet presAssocID="{15CA423A-A755-4563-9F55-E46FC2905BA9}" presName="Name0" presStyleCnt="0">
        <dgm:presLayoutVars>
          <dgm:dir/>
          <dgm:animLvl val="lvl"/>
          <dgm:resizeHandles val="exact"/>
        </dgm:presLayoutVars>
      </dgm:prSet>
      <dgm:spPr/>
    </dgm:pt>
    <dgm:pt modelId="{B1C9BD07-0122-473F-A5F6-D20E2CFC1BC8}" type="pres">
      <dgm:prSet presAssocID="{89D35840-E3C7-48A4-9D32-03B8CC2E1C7D}" presName="boxAndChildren" presStyleCnt="0"/>
      <dgm:spPr/>
    </dgm:pt>
    <dgm:pt modelId="{60A62759-99E7-47D5-9CEB-96CB605C663A}" type="pres">
      <dgm:prSet presAssocID="{89D35840-E3C7-48A4-9D32-03B8CC2E1C7D}" presName="parentTextBox" presStyleLbl="alignNode1" presStyleIdx="0" presStyleCnt="6"/>
      <dgm:spPr/>
    </dgm:pt>
    <dgm:pt modelId="{1DC486D8-A511-4BD8-901C-C3F0C581AF10}" type="pres">
      <dgm:prSet presAssocID="{89D35840-E3C7-48A4-9D32-03B8CC2E1C7D}" presName="descendantBox" presStyleLbl="bgAccFollowNode1" presStyleIdx="0" presStyleCnt="6"/>
      <dgm:spPr/>
    </dgm:pt>
    <dgm:pt modelId="{88B01EAC-1319-4FA4-ACDE-7778654E5494}" type="pres">
      <dgm:prSet presAssocID="{28D64D97-251F-40FF-9C45-8FD8B35E64E9}" presName="sp" presStyleCnt="0"/>
      <dgm:spPr/>
    </dgm:pt>
    <dgm:pt modelId="{D2A0CE56-407E-4324-B9BD-21026821E576}" type="pres">
      <dgm:prSet presAssocID="{8D822B4B-C2DA-4C1C-B0CC-2C12593AAFBB}" presName="arrowAndChildren" presStyleCnt="0"/>
      <dgm:spPr/>
    </dgm:pt>
    <dgm:pt modelId="{C3999B43-842A-402C-9BFF-8B16D71551A9}" type="pres">
      <dgm:prSet presAssocID="{8D822B4B-C2DA-4C1C-B0CC-2C12593AAFBB}" presName="parentTextArrow" presStyleLbl="node1" presStyleIdx="0" presStyleCnt="0"/>
      <dgm:spPr/>
    </dgm:pt>
    <dgm:pt modelId="{45C0913F-2719-42B6-B4B6-041868A8B505}" type="pres">
      <dgm:prSet presAssocID="{8D822B4B-C2DA-4C1C-B0CC-2C12593AAFBB}" presName="arrow" presStyleLbl="alignNode1" presStyleIdx="1" presStyleCnt="6"/>
      <dgm:spPr/>
    </dgm:pt>
    <dgm:pt modelId="{1A73D15D-3A19-457E-8C00-498354F2FF59}" type="pres">
      <dgm:prSet presAssocID="{8D822B4B-C2DA-4C1C-B0CC-2C12593AAFBB}" presName="descendantArrow" presStyleLbl="bgAccFollowNode1" presStyleIdx="1" presStyleCnt="6" custScaleY="169189"/>
      <dgm:spPr/>
    </dgm:pt>
    <dgm:pt modelId="{DBC4181C-23E2-4324-8572-4B1364A2CC2C}" type="pres">
      <dgm:prSet presAssocID="{B5E4F501-3FB5-4272-B3D6-B030C5E8F98A}" presName="sp" presStyleCnt="0"/>
      <dgm:spPr/>
    </dgm:pt>
    <dgm:pt modelId="{895ECDF3-BAE1-49AC-AD6E-200A8F54E8DC}" type="pres">
      <dgm:prSet presAssocID="{35224A0F-4417-49CB-93C3-945EB1741CC3}" presName="arrowAndChildren" presStyleCnt="0"/>
      <dgm:spPr/>
    </dgm:pt>
    <dgm:pt modelId="{F515A6C7-1127-48C5-81F9-BFC652201258}" type="pres">
      <dgm:prSet presAssocID="{35224A0F-4417-49CB-93C3-945EB1741CC3}" presName="parentTextArrow" presStyleLbl="node1" presStyleIdx="0" presStyleCnt="0"/>
      <dgm:spPr/>
    </dgm:pt>
    <dgm:pt modelId="{2B19F4DD-FC92-4841-9843-E239C9524E2B}" type="pres">
      <dgm:prSet presAssocID="{35224A0F-4417-49CB-93C3-945EB1741CC3}" presName="arrow" presStyleLbl="alignNode1" presStyleIdx="2" presStyleCnt="6"/>
      <dgm:spPr/>
    </dgm:pt>
    <dgm:pt modelId="{16B28BC8-90E2-4946-9682-B3BCDD336FCA}" type="pres">
      <dgm:prSet presAssocID="{35224A0F-4417-49CB-93C3-945EB1741CC3}" presName="descendantArrow" presStyleLbl="bgAccFollowNode1" presStyleIdx="2" presStyleCnt="6" custScaleY="160353"/>
      <dgm:spPr/>
    </dgm:pt>
    <dgm:pt modelId="{D307C04F-9C1E-4F02-9296-D8A33FFF552A}" type="pres">
      <dgm:prSet presAssocID="{18FDB3F4-C132-47BB-B7A0-3EB750B97AD1}" presName="sp" presStyleCnt="0"/>
      <dgm:spPr/>
    </dgm:pt>
    <dgm:pt modelId="{139C7D49-04B7-40B3-854A-C5338873ED22}" type="pres">
      <dgm:prSet presAssocID="{B6E0F44A-67CC-43E8-BF80-B548D12F402F}" presName="arrowAndChildren" presStyleCnt="0"/>
      <dgm:spPr/>
    </dgm:pt>
    <dgm:pt modelId="{ECFE6518-6A79-4D15-8301-F6E9CCBE167C}" type="pres">
      <dgm:prSet presAssocID="{B6E0F44A-67CC-43E8-BF80-B548D12F402F}" presName="parentTextArrow" presStyleLbl="node1" presStyleIdx="0" presStyleCnt="0"/>
      <dgm:spPr/>
    </dgm:pt>
    <dgm:pt modelId="{449D6DB5-4CD0-4222-8356-6970BF6A4232}" type="pres">
      <dgm:prSet presAssocID="{B6E0F44A-67CC-43E8-BF80-B548D12F402F}" presName="arrow" presStyleLbl="alignNode1" presStyleIdx="3" presStyleCnt="6"/>
      <dgm:spPr/>
    </dgm:pt>
    <dgm:pt modelId="{6751F188-8E90-4882-8D8A-8CBD0A13603C}" type="pres">
      <dgm:prSet presAssocID="{B6E0F44A-67CC-43E8-BF80-B548D12F402F}" presName="descendantArrow" presStyleLbl="bgAccFollowNode1" presStyleIdx="3" presStyleCnt="6" custScaleY="208681" custLinFactNeighborX="-232" custLinFactNeighborY="-20720"/>
      <dgm:spPr/>
    </dgm:pt>
    <dgm:pt modelId="{AFD20A81-2400-497B-BA22-1AD30B02F561}" type="pres">
      <dgm:prSet presAssocID="{ED5ED67D-D016-4907-BFFD-4D85E196E32C}" presName="sp" presStyleCnt="0"/>
      <dgm:spPr/>
    </dgm:pt>
    <dgm:pt modelId="{189DE581-9391-40D8-B60B-F9EFAD94AF92}" type="pres">
      <dgm:prSet presAssocID="{5CCA6797-D25C-4D04-ADCC-C6C7965E8C69}" presName="arrowAndChildren" presStyleCnt="0"/>
      <dgm:spPr/>
    </dgm:pt>
    <dgm:pt modelId="{148EC899-C159-4EED-AE19-754295C94452}" type="pres">
      <dgm:prSet presAssocID="{5CCA6797-D25C-4D04-ADCC-C6C7965E8C69}" presName="parentTextArrow" presStyleLbl="node1" presStyleIdx="0" presStyleCnt="0"/>
      <dgm:spPr/>
    </dgm:pt>
    <dgm:pt modelId="{296FC90F-3B32-4DD9-AEA9-81A69E171174}" type="pres">
      <dgm:prSet presAssocID="{5CCA6797-D25C-4D04-ADCC-C6C7965E8C69}" presName="arrow" presStyleLbl="alignNode1" presStyleIdx="4" presStyleCnt="6" custLinFactNeighborX="-247" custLinFactNeighborY="-1306"/>
      <dgm:spPr/>
    </dgm:pt>
    <dgm:pt modelId="{9134FC41-5E0B-4877-BDAD-C4D957DE1F7B}" type="pres">
      <dgm:prSet presAssocID="{5CCA6797-D25C-4D04-ADCC-C6C7965E8C69}" presName="descendantArrow" presStyleLbl="bgAccFollowNode1" presStyleIdx="4" presStyleCnt="6"/>
      <dgm:spPr/>
    </dgm:pt>
    <dgm:pt modelId="{1056707D-37BF-4818-82D0-6D72DE773431}" type="pres">
      <dgm:prSet presAssocID="{F1591F1D-303B-418F-B787-B004A28D2AFD}" presName="sp" presStyleCnt="0"/>
      <dgm:spPr/>
    </dgm:pt>
    <dgm:pt modelId="{F0F1D945-A67F-4029-A696-D2B6CB224F25}" type="pres">
      <dgm:prSet presAssocID="{2F11E6AF-DB1F-483A-9ED5-BC79C44BF577}" presName="arrowAndChildren" presStyleCnt="0"/>
      <dgm:spPr/>
    </dgm:pt>
    <dgm:pt modelId="{14D4E9DF-8AEE-41BF-92C2-FD1D6568B43B}" type="pres">
      <dgm:prSet presAssocID="{2F11E6AF-DB1F-483A-9ED5-BC79C44BF577}" presName="parentTextArrow" presStyleLbl="node1" presStyleIdx="0" presStyleCnt="0"/>
      <dgm:spPr/>
    </dgm:pt>
    <dgm:pt modelId="{67A600C0-C057-4355-9E29-97F71794EB30}" type="pres">
      <dgm:prSet presAssocID="{2F11E6AF-DB1F-483A-9ED5-BC79C44BF577}" presName="arrow" presStyleLbl="alignNode1" presStyleIdx="5" presStyleCnt="6"/>
      <dgm:spPr/>
    </dgm:pt>
    <dgm:pt modelId="{5BDBC4D0-4ABD-470A-9BB4-0E532E85D014}" type="pres">
      <dgm:prSet presAssocID="{2F11E6AF-DB1F-483A-9ED5-BC79C44BF577}" presName="descendantArrow" presStyleLbl="bgAccFollowNode1" presStyleIdx="5" presStyleCnt="6" custLinFactNeighborX="-598" custLinFactNeighborY="-9113"/>
      <dgm:spPr/>
    </dgm:pt>
  </dgm:ptLst>
  <dgm:cxnLst>
    <dgm:cxn modelId="{88F8812E-4ABF-4C32-A86D-D61AC07F7B3F}" type="presOf" srcId="{35224A0F-4417-49CB-93C3-945EB1741CC3}" destId="{2B19F4DD-FC92-4841-9843-E239C9524E2B}" srcOrd="1" destOrd="0" presId="urn:microsoft.com/office/officeart/2016/7/layout/VerticalDownArrowProcess"/>
    <dgm:cxn modelId="{ED988734-1583-407B-AC64-BC29FE18BBD4}" type="presOf" srcId="{5CCA6797-D25C-4D04-ADCC-C6C7965E8C69}" destId="{296FC90F-3B32-4DD9-AEA9-81A69E171174}" srcOrd="1" destOrd="0" presId="urn:microsoft.com/office/officeart/2016/7/layout/VerticalDownArrowProcess"/>
    <dgm:cxn modelId="{E2511A3E-20D1-41AA-8C3D-98BB1EF05994}" srcId="{35224A0F-4417-49CB-93C3-945EB1741CC3}" destId="{2E1A1199-F66E-4D8A-8AA7-9BF90706B1D0}" srcOrd="0" destOrd="0" parTransId="{93878BD2-49A9-4FB4-BCF8-81538B15CF7C}" sibTransId="{CC39960B-D226-4137-B43E-14B887B30E3F}"/>
    <dgm:cxn modelId="{B903B641-9757-42F9-BADF-70BB2C6AA17E}" type="presOf" srcId="{B6E0F44A-67CC-43E8-BF80-B548D12F402F}" destId="{449D6DB5-4CD0-4222-8356-6970BF6A4232}" srcOrd="1" destOrd="0" presId="urn:microsoft.com/office/officeart/2016/7/layout/VerticalDownArrowProcess"/>
    <dgm:cxn modelId="{1BA4B84D-B18A-4B4A-A6F9-4E9A36C69040}" srcId="{2F11E6AF-DB1F-483A-9ED5-BC79C44BF577}" destId="{89EA7437-C5F2-4048-9BC2-6257F9B681E4}" srcOrd="0" destOrd="0" parTransId="{CA820FB2-F3A7-4F5C-8939-D81111C87FB1}" sibTransId="{D0738040-9FAA-4706-9689-98261E771A9A}"/>
    <dgm:cxn modelId="{48AF0156-6711-4B0B-B213-16C2DBA031CB}" srcId="{15CA423A-A755-4563-9F55-E46FC2905BA9}" destId="{89D35840-E3C7-48A4-9D32-03B8CC2E1C7D}" srcOrd="5" destOrd="0" parTransId="{370FE664-A115-456A-ACFA-5E20A17E53F9}" sibTransId="{8DA57590-04ED-4AEB-A09E-66852D3A4F55}"/>
    <dgm:cxn modelId="{89A68B76-89D0-4B46-8E1D-BE1DE244422C}" type="presOf" srcId="{5CCA6797-D25C-4D04-ADCC-C6C7965E8C69}" destId="{148EC899-C159-4EED-AE19-754295C94452}" srcOrd="0" destOrd="0" presId="urn:microsoft.com/office/officeart/2016/7/layout/VerticalDownArrowProcess"/>
    <dgm:cxn modelId="{F46D4B77-29C5-4312-AA5E-FAB5DAED77F5}" type="presOf" srcId="{A5B05B0F-8B0F-4D97-869B-EAED9F94BF9D}" destId="{6751F188-8E90-4882-8D8A-8CBD0A13603C}" srcOrd="0" destOrd="0" presId="urn:microsoft.com/office/officeart/2016/7/layout/VerticalDownArrowProcess"/>
    <dgm:cxn modelId="{4D155A7E-F609-4C85-B2C7-7C123E762BD9}" type="presOf" srcId="{9CEF85DF-B855-4140-A8E5-88BD4ECF72C4}" destId="{1A73D15D-3A19-457E-8C00-498354F2FF59}" srcOrd="0" destOrd="0" presId="urn:microsoft.com/office/officeart/2016/7/layout/VerticalDownArrowProcess"/>
    <dgm:cxn modelId="{ECC8B87F-F796-48FA-8479-21DCFB38DA8C}" type="presOf" srcId="{89D35840-E3C7-48A4-9D32-03B8CC2E1C7D}" destId="{60A62759-99E7-47D5-9CEB-96CB605C663A}" srcOrd="0" destOrd="0" presId="urn:microsoft.com/office/officeart/2016/7/layout/VerticalDownArrowProcess"/>
    <dgm:cxn modelId="{08F95680-CC0A-458E-BB97-A82736F361F7}" srcId="{15CA423A-A755-4563-9F55-E46FC2905BA9}" destId="{2F11E6AF-DB1F-483A-9ED5-BC79C44BF577}" srcOrd="0" destOrd="0" parTransId="{EE637733-0393-4017-9931-122AF451F32A}" sibTransId="{F1591F1D-303B-418F-B787-B004A28D2AFD}"/>
    <dgm:cxn modelId="{CE41A18B-DBAD-441C-AC8D-19AD8BF3DF25}" type="presOf" srcId="{8D822B4B-C2DA-4C1C-B0CC-2C12593AAFBB}" destId="{45C0913F-2719-42B6-B4B6-041868A8B505}" srcOrd="1" destOrd="0" presId="urn:microsoft.com/office/officeart/2016/7/layout/VerticalDownArrowProcess"/>
    <dgm:cxn modelId="{8C40C899-56CD-4645-8168-A8CE03D40C6F}" srcId="{5CCA6797-D25C-4D04-ADCC-C6C7965E8C69}" destId="{9E5F49EC-D1CF-4091-AD42-58D41E2BAB52}" srcOrd="0" destOrd="0" parTransId="{B91D741F-550A-4899-B593-A46D842F8E30}" sibTransId="{658069CA-9269-4F2D-9A26-87F2CB872032}"/>
    <dgm:cxn modelId="{691EB09F-107E-4265-903B-5E1B2484CB69}" type="presOf" srcId="{15CA423A-A755-4563-9F55-E46FC2905BA9}" destId="{190C790E-4BB2-4453-8E5B-A01FF116FD39}" srcOrd="0" destOrd="0" presId="urn:microsoft.com/office/officeart/2016/7/layout/VerticalDownArrowProcess"/>
    <dgm:cxn modelId="{B4675CA8-7E08-4DEC-9E37-35C70AC19B25}" type="presOf" srcId="{8D822B4B-C2DA-4C1C-B0CC-2C12593AAFBB}" destId="{C3999B43-842A-402C-9BFF-8B16D71551A9}" srcOrd="0" destOrd="0" presId="urn:microsoft.com/office/officeart/2016/7/layout/VerticalDownArrowProcess"/>
    <dgm:cxn modelId="{680912AB-70C6-4FAC-814A-2F7ED39111A1}" type="presOf" srcId="{2E1A1199-F66E-4D8A-8AA7-9BF90706B1D0}" destId="{16B28BC8-90E2-4946-9682-B3BCDD336FCA}" srcOrd="0" destOrd="0" presId="urn:microsoft.com/office/officeart/2016/7/layout/VerticalDownArrowProcess"/>
    <dgm:cxn modelId="{0A41D7AC-676F-4792-B381-80BE196445EB}" type="presOf" srcId="{2F11E6AF-DB1F-483A-9ED5-BC79C44BF577}" destId="{67A600C0-C057-4355-9E29-97F71794EB30}" srcOrd="1" destOrd="0" presId="urn:microsoft.com/office/officeart/2016/7/layout/VerticalDownArrowProcess"/>
    <dgm:cxn modelId="{D76514AF-A277-4046-BD1A-D97A0D55654A}" type="presOf" srcId="{89EA7437-C5F2-4048-9BC2-6257F9B681E4}" destId="{5BDBC4D0-4ABD-470A-9BB4-0E532E85D014}" srcOrd="0" destOrd="0" presId="urn:microsoft.com/office/officeart/2016/7/layout/VerticalDownArrowProcess"/>
    <dgm:cxn modelId="{E51C44AF-53E8-41A6-ACA6-DA282BE2FB2C}" type="presOf" srcId="{B6E0F44A-67CC-43E8-BF80-B548D12F402F}" destId="{ECFE6518-6A79-4D15-8301-F6E9CCBE167C}" srcOrd="0" destOrd="0" presId="urn:microsoft.com/office/officeart/2016/7/layout/VerticalDownArrowProcess"/>
    <dgm:cxn modelId="{164DC1B6-C03E-49B3-9DD8-641BC947B167}" srcId="{15CA423A-A755-4563-9F55-E46FC2905BA9}" destId="{5CCA6797-D25C-4D04-ADCC-C6C7965E8C69}" srcOrd="1" destOrd="0" parTransId="{7B30F983-35BB-44B7-A6CB-43B1C4FAB446}" sibTransId="{ED5ED67D-D016-4907-BFFD-4D85E196E32C}"/>
    <dgm:cxn modelId="{53B2BDBC-4A3D-4451-9029-B7DC1C843EE8}" type="presOf" srcId="{2F11E6AF-DB1F-483A-9ED5-BC79C44BF577}" destId="{14D4E9DF-8AEE-41BF-92C2-FD1D6568B43B}" srcOrd="0" destOrd="0" presId="urn:microsoft.com/office/officeart/2016/7/layout/VerticalDownArrowProcess"/>
    <dgm:cxn modelId="{D1BD4BC5-9735-4014-B5DA-AE3595CBB9C7}" type="presOf" srcId="{35224A0F-4417-49CB-93C3-945EB1741CC3}" destId="{F515A6C7-1127-48C5-81F9-BFC652201258}" srcOrd="0" destOrd="0" presId="urn:microsoft.com/office/officeart/2016/7/layout/VerticalDownArrowProcess"/>
    <dgm:cxn modelId="{C00B24C6-0A4C-4007-80B9-DD40AF6CEA2A}" type="presOf" srcId="{1CE05E60-54FE-486E-A1DA-924AE0AC7853}" destId="{1DC486D8-A511-4BD8-901C-C3F0C581AF10}" srcOrd="0" destOrd="0" presId="urn:microsoft.com/office/officeart/2016/7/layout/VerticalDownArrowProcess"/>
    <dgm:cxn modelId="{E6CCFDCE-B482-4F39-8528-D7BE25D0E88E}" srcId="{15CA423A-A755-4563-9F55-E46FC2905BA9}" destId="{8D822B4B-C2DA-4C1C-B0CC-2C12593AAFBB}" srcOrd="4" destOrd="0" parTransId="{32958A4C-F4C7-4D20-BD5F-FC21BA3F51B6}" sibTransId="{28D64D97-251F-40FF-9C45-8FD8B35E64E9}"/>
    <dgm:cxn modelId="{C3A756CF-19FF-4E1B-BC89-F494AAFB849D}" srcId="{89D35840-E3C7-48A4-9D32-03B8CC2E1C7D}" destId="{1CE05E60-54FE-486E-A1DA-924AE0AC7853}" srcOrd="0" destOrd="0" parTransId="{760BE8C2-657D-4B04-A934-5DDC13E30F54}" sibTransId="{AAA7E256-7F17-4F61-BFDA-31E3514F4500}"/>
    <dgm:cxn modelId="{0510B5D9-A29A-480E-85EB-F858B71FC12C}" srcId="{15CA423A-A755-4563-9F55-E46FC2905BA9}" destId="{35224A0F-4417-49CB-93C3-945EB1741CC3}" srcOrd="3" destOrd="0" parTransId="{F9B96A09-B5EF-4E00-89AE-054AA50C82B0}" sibTransId="{B5E4F501-3FB5-4272-B3D6-B030C5E8F98A}"/>
    <dgm:cxn modelId="{D4FC8CDA-09F9-4B24-AC80-F5B32DBBF98F}" srcId="{8D822B4B-C2DA-4C1C-B0CC-2C12593AAFBB}" destId="{9CEF85DF-B855-4140-A8E5-88BD4ECF72C4}" srcOrd="0" destOrd="0" parTransId="{E99D7693-771A-464F-9807-7E38BA303ADA}" sibTransId="{A936E3DB-4DC2-44C3-BBAE-74086363959F}"/>
    <dgm:cxn modelId="{D997F3E1-F2AD-4864-A215-1D4BD7264F43}" srcId="{15CA423A-A755-4563-9F55-E46FC2905BA9}" destId="{B6E0F44A-67CC-43E8-BF80-B548D12F402F}" srcOrd="2" destOrd="0" parTransId="{78019F33-138C-4A54-B002-69F43A3F35B9}" sibTransId="{18FDB3F4-C132-47BB-B7A0-3EB750B97AD1}"/>
    <dgm:cxn modelId="{115440E4-DAB7-417D-AECF-E463EFF6C35F}" srcId="{B6E0F44A-67CC-43E8-BF80-B548D12F402F}" destId="{A5B05B0F-8B0F-4D97-869B-EAED9F94BF9D}" srcOrd="0" destOrd="0" parTransId="{6584B180-E290-4486-B4E5-EA4F0668A14D}" sibTransId="{14350E04-FE80-4BAD-9BE0-7BD05E3CF504}"/>
    <dgm:cxn modelId="{27A7DFEA-85FE-4532-A5A6-790C70C66456}" type="presOf" srcId="{9E5F49EC-D1CF-4091-AD42-58D41E2BAB52}" destId="{9134FC41-5E0B-4877-BDAD-C4D957DE1F7B}" srcOrd="0" destOrd="0" presId="urn:microsoft.com/office/officeart/2016/7/layout/VerticalDownArrowProcess"/>
    <dgm:cxn modelId="{74128825-251F-4780-A73E-E3F7A65626B6}" type="presParOf" srcId="{190C790E-4BB2-4453-8E5B-A01FF116FD39}" destId="{B1C9BD07-0122-473F-A5F6-D20E2CFC1BC8}" srcOrd="0" destOrd="0" presId="urn:microsoft.com/office/officeart/2016/7/layout/VerticalDownArrowProcess"/>
    <dgm:cxn modelId="{6FFC62B1-B886-4F34-9527-40A9BEB78168}" type="presParOf" srcId="{B1C9BD07-0122-473F-A5F6-D20E2CFC1BC8}" destId="{60A62759-99E7-47D5-9CEB-96CB605C663A}" srcOrd="0" destOrd="0" presId="urn:microsoft.com/office/officeart/2016/7/layout/VerticalDownArrowProcess"/>
    <dgm:cxn modelId="{255B64A8-2C9A-453D-B526-B06F0EF176EE}" type="presParOf" srcId="{B1C9BD07-0122-473F-A5F6-D20E2CFC1BC8}" destId="{1DC486D8-A511-4BD8-901C-C3F0C581AF10}" srcOrd="1" destOrd="0" presId="urn:microsoft.com/office/officeart/2016/7/layout/VerticalDownArrowProcess"/>
    <dgm:cxn modelId="{46CA7F9A-6C67-493D-B369-D0FF7D8ABB30}" type="presParOf" srcId="{190C790E-4BB2-4453-8E5B-A01FF116FD39}" destId="{88B01EAC-1319-4FA4-ACDE-7778654E5494}" srcOrd="1" destOrd="0" presId="urn:microsoft.com/office/officeart/2016/7/layout/VerticalDownArrowProcess"/>
    <dgm:cxn modelId="{1F3BB874-F3A9-4021-9972-C2DA715829FB}" type="presParOf" srcId="{190C790E-4BB2-4453-8E5B-A01FF116FD39}" destId="{D2A0CE56-407E-4324-B9BD-21026821E576}" srcOrd="2" destOrd="0" presId="urn:microsoft.com/office/officeart/2016/7/layout/VerticalDownArrowProcess"/>
    <dgm:cxn modelId="{AC683804-7985-4A04-94FC-4E5BB393AF2A}" type="presParOf" srcId="{D2A0CE56-407E-4324-B9BD-21026821E576}" destId="{C3999B43-842A-402C-9BFF-8B16D71551A9}" srcOrd="0" destOrd="0" presId="urn:microsoft.com/office/officeart/2016/7/layout/VerticalDownArrowProcess"/>
    <dgm:cxn modelId="{CD8BE1B6-BF01-4CA2-8F87-269EDE6F311A}" type="presParOf" srcId="{D2A0CE56-407E-4324-B9BD-21026821E576}" destId="{45C0913F-2719-42B6-B4B6-041868A8B505}" srcOrd="1" destOrd="0" presId="urn:microsoft.com/office/officeart/2016/7/layout/VerticalDownArrowProcess"/>
    <dgm:cxn modelId="{717EC35E-FDC4-4621-8971-3671D89DA406}" type="presParOf" srcId="{D2A0CE56-407E-4324-B9BD-21026821E576}" destId="{1A73D15D-3A19-457E-8C00-498354F2FF59}" srcOrd="2" destOrd="0" presId="urn:microsoft.com/office/officeart/2016/7/layout/VerticalDownArrowProcess"/>
    <dgm:cxn modelId="{9C2A0751-7257-4410-B0C4-8E92460EE56A}" type="presParOf" srcId="{190C790E-4BB2-4453-8E5B-A01FF116FD39}" destId="{DBC4181C-23E2-4324-8572-4B1364A2CC2C}" srcOrd="3" destOrd="0" presId="urn:microsoft.com/office/officeart/2016/7/layout/VerticalDownArrowProcess"/>
    <dgm:cxn modelId="{FEF8ADEF-D884-42B9-868E-54062C3F4650}" type="presParOf" srcId="{190C790E-4BB2-4453-8E5B-A01FF116FD39}" destId="{895ECDF3-BAE1-49AC-AD6E-200A8F54E8DC}" srcOrd="4" destOrd="0" presId="urn:microsoft.com/office/officeart/2016/7/layout/VerticalDownArrowProcess"/>
    <dgm:cxn modelId="{1AD8E732-EEFD-4033-9907-909023502AFB}" type="presParOf" srcId="{895ECDF3-BAE1-49AC-AD6E-200A8F54E8DC}" destId="{F515A6C7-1127-48C5-81F9-BFC652201258}" srcOrd="0" destOrd="0" presId="urn:microsoft.com/office/officeart/2016/7/layout/VerticalDownArrowProcess"/>
    <dgm:cxn modelId="{84D9132B-9230-4B2B-AE42-3183310FBA82}" type="presParOf" srcId="{895ECDF3-BAE1-49AC-AD6E-200A8F54E8DC}" destId="{2B19F4DD-FC92-4841-9843-E239C9524E2B}" srcOrd="1" destOrd="0" presId="urn:microsoft.com/office/officeart/2016/7/layout/VerticalDownArrowProcess"/>
    <dgm:cxn modelId="{FCD9F368-1374-4CB6-8F78-34B9E5B1E82E}" type="presParOf" srcId="{895ECDF3-BAE1-49AC-AD6E-200A8F54E8DC}" destId="{16B28BC8-90E2-4946-9682-B3BCDD336FCA}" srcOrd="2" destOrd="0" presId="urn:microsoft.com/office/officeart/2016/7/layout/VerticalDownArrowProcess"/>
    <dgm:cxn modelId="{A2925844-BE71-40E1-B2CB-6407B38FAAB4}" type="presParOf" srcId="{190C790E-4BB2-4453-8E5B-A01FF116FD39}" destId="{D307C04F-9C1E-4F02-9296-D8A33FFF552A}" srcOrd="5" destOrd="0" presId="urn:microsoft.com/office/officeart/2016/7/layout/VerticalDownArrowProcess"/>
    <dgm:cxn modelId="{4121C354-DB7E-4E15-8778-15031E664F42}" type="presParOf" srcId="{190C790E-4BB2-4453-8E5B-A01FF116FD39}" destId="{139C7D49-04B7-40B3-854A-C5338873ED22}" srcOrd="6" destOrd="0" presId="urn:microsoft.com/office/officeart/2016/7/layout/VerticalDownArrowProcess"/>
    <dgm:cxn modelId="{F72EB0AB-6D2A-4A43-9770-DF18BC2399AC}" type="presParOf" srcId="{139C7D49-04B7-40B3-854A-C5338873ED22}" destId="{ECFE6518-6A79-4D15-8301-F6E9CCBE167C}" srcOrd="0" destOrd="0" presId="urn:microsoft.com/office/officeart/2016/7/layout/VerticalDownArrowProcess"/>
    <dgm:cxn modelId="{4F830B4A-AE80-4A14-89B3-695DAD76ABC2}" type="presParOf" srcId="{139C7D49-04B7-40B3-854A-C5338873ED22}" destId="{449D6DB5-4CD0-4222-8356-6970BF6A4232}" srcOrd="1" destOrd="0" presId="urn:microsoft.com/office/officeart/2016/7/layout/VerticalDownArrowProcess"/>
    <dgm:cxn modelId="{BA2A2AC8-4363-4886-9A1F-50F8650E3A21}" type="presParOf" srcId="{139C7D49-04B7-40B3-854A-C5338873ED22}" destId="{6751F188-8E90-4882-8D8A-8CBD0A13603C}" srcOrd="2" destOrd="0" presId="urn:microsoft.com/office/officeart/2016/7/layout/VerticalDownArrowProcess"/>
    <dgm:cxn modelId="{CD70ADD8-58C3-4ED8-A64D-A76470EB75E3}" type="presParOf" srcId="{190C790E-4BB2-4453-8E5B-A01FF116FD39}" destId="{AFD20A81-2400-497B-BA22-1AD30B02F561}" srcOrd="7" destOrd="0" presId="urn:microsoft.com/office/officeart/2016/7/layout/VerticalDownArrowProcess"/>
    <dgm:cxn modelId="{A5609D50-815A-48F2-9F90-8068FC47421E}" type="presParOf" srcId="{190C790E-4BB2-4453-8E5B-A01FF116FD39}" destId="{189DE581-9391-40D8-B60B-F9EFAD94AF92}" srcOrd="8" destOrd="0" presId="urn:microsoft.com/office/officeart/2016/7/layout/VerticalDownArrowProcess"/>
    <dgm:cxn modelId="{96DD655F-52C3-4E11-9190-E7660C19E573}" type="presParOf" srcId="{189DE581-9391-40D8-B60B-F9EFAD94AF92}" destId="{148EC899-C159-4EED-AE19-754295C94452}" srcOrd="0" destOrd="0" presId="urn:microsoft.com/office/officeart/2016/7/layout/VerticalDownArrowProcess"/>
    <dgm:cxn modelId="{ED1E0F84-CD18-4198-953D-A06540D21A67}" type="presParOf" srcId="{189DE581-9391-40D8-B60B-F9EFAD94AF92}" destId="{296FC90F-3B32-4DD9-AEA9-81A69E171174}" srcOrd="1" destOrd="0" presId="urn:microsoft.com/office/officeart/2016/7/layout/VerticalDownArrowProcess"/>
    <dgm:cxn modelId="{9CCDDB70-35DF-4601-884B-BA919C3BC82B}" type="presParOf" srcId="{189DE581-9391-40D8-B60B-F9EFAD94AF92}" destId="{9134FC41-5E0B-4877-BDAD-C4D957DE1F7B}" srcOrd="2" destOrd="0" presId="urn:microsoft.com/office/officeart/2016/7/layout/VerticalDownArrowProcess"/>
    <dgm:cxn modelId="{C48B9BE2-22A5-4221-8C21-33BE143ADE81}" type="presParOf" srcId="{190C790E-4BB2-4453-8E5B-A01FF116FD39}" destId="{1056707D-37BF-4818-82D0-6D72DE773431}" srcOrd="9" destOrd="0" presId="urn:microsoft.com/office/officeart/2016/7/layout/VerticalDownArrowProcess"/>
    <dgm:cxn modelId="{6FDBAECE-8EE2-4E43-83AE-3FEACD8A6C0E}" type="presParOf" srcId="{190C790E-4BB2-4453-8E5B-A01FF116FD39}" destId="{F0F1D945-A67F-4029-A696-D2B6CB224F25}" srcOrd="10" destOrd="0" presId="urn:microsoft.com/office/officeart/2016/7/layout/VerticalDownArrowProcess"/>
    <dgm:cxn modelId="{13E90842-480C-4FA4-9189-71668BAA0651}" type="presParOf" srcId="{F0F1D945-A67F-4029-A696-D2B6CB224F25}" destId="{14D4E9DF-8AEE-41BF-92C2-FD1D6568B43B}" srcOrd="0" destOrd="0" presId="urn:microsoft.com/office/officeart/2016/7/layout/VerticalDownArrowProcess"/>
    <dgm:cxn modelId="{1D3B826C-F3C3-429D-B682-9E1046488AF2}" type="presParOf" srcId="{F0F1D945-A67F-4029-A696-D2B6CB224F25}" destId="{67A600C0-C057-4355-9E29-97F71794EB30}" srcOrd="1" destOrd="0" presId="urn:microsoft.com/office/officeart/2016/7/layout/VerticalDownArrowProcess"/>
    <dgm:cxn modelId="{2C8175E9-C5BA-4A34-B262-C459D8D85C0D}" type="presParOf" srcId="{F0F1D945-A67F-4029-A696-D2B6CB224F25}" destId="{5BDBC4D0-4ABD-470A-9BB4-0E532E85D014}"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41A50D3-51D3-4276-A249-297D862CB699}"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965C22A0-A7D5-4444-9FA0-F398E72F0E4B}">
      <dgm:prSet/>
      <dgm:spPr/>
      <dgm:t>
        <a:bodyPr/>
        <a:lstStyle/>
        <a:p>
          <a:r>
            <a:rPr lang="en-US" dirty="0" err="1"/>
            <a:t>age_deploy.prototxt</a:t>
          </a:r>
          <a:r>
            <a:rPr lang="en-US" dirty="0"/>
            <a:t>: Age discrimination network configuration file.</a:t>
          </a:r>
        </a:p>
      </dgm:t>
    </dgm:pt>
    <dgm:pt modelId="{35CCB0FB-73C0-4416-9159-BCA5B85658F4}" type="parTrans" cxnId="{F03A263B-1BF0-4A39-B811-857D0FBD0CA1}">
      <dgm:prSet/>
      <dgm:spPr/>
      <dgm:t>
        <a:bodyPr/>
        <a:lstStyle/>
        <a:p>
          <a:endParaRPr lang="en-US"/>
        </a:p>
      </dgm:t>
    </dgm:pt>
    <dgm:pt modelId="{1CCE78C6-97E2-447F-9C6E-99CFA9C3F0C9}" type="sibTrans" cxnId="{F03A263B-1BF0-4A39-B811-857D0FBD0CA1}">
      <dgm:prSet/>
      <dgm:spPr/>
      <dgm:t>
        <a:bodyPr/>
        <a:lstStyle/>
        <a:p>
          <a:endParaRPr lang="en-US"/>
        </a:p>
      </dgm:t>
    </dgm:pt>
    <dgm:pt modelId="{90EFFA7B-8D25-4E74-BBAE-6BAC0055370E}">
      <dgm:prSet/>
      <dgm:spPr/>
      <dgm:t>
        <a:bodyPr/>
        <a:lstStyle/>
        <a:p>
          <a:r>
            <a:rPr lang="en-US" dirty="0" err="1"/>
            <a:t>age_net.caffemodel</a:t>
          </a:r>
          <a:r>
            <a:rPr lang="en-US" dirty="0"/>
            <a:t> :Model file for age discrimination network</a:t>
          </a:r>
        </a:p>
      </dgm:t>
    </dgm:pt>
    <dgm:pt modelId="{75633B52-BC7F-4F10-9460-4582ACF83ECB}" type="parTrans" cxnId="{E8E055EA-9150-4BBD-B7C0-69ABEF678E93}">
      <dgm:prSet/>
      <dgm:spPr/>
      <dgm:t>
        <a:bodyPr/>
        <a:lstStyle/>
        <a:p>
          <a:endParaRPr lang="en-US"/>
        </a:p>
      </dgm:t>
    </dgm:pt>
    <dgm:pt modelId="{AB365B6F-11B5-4963-8AFC-137A50A3EE90}" type="sibTrans" cxnId="{E8E055EA-9150-4BBD-B7C0-69ABEF678E93}">
      <dgm:prSet/>
      <dgm:spPr/>
      <dgm:t>
        <a:bodyPr/>
        <a:lstStyle/>
        <a:p>
          <a:endParaRPr lang="en-US"/>
        </a:p>
      </dgm:t>
    </dgm:pt>
    <dgm:pt modelId="{7A023B70-AF00-4B37-AA39-C4F7A8B8D47C}">
      <dgm:prSet/>
      <dgm:spPr/>
      <dgm:t>
        <a:bodyPr/>
        <a:lstStyle/>
        <a:p>
          <a:r>
            <a:rPr lang="en-US" dirty="0" err="1"/>
            <a:t>gender_deploy.prototxt:Model</a:t>
          </a:r>
          <a:r>
            <a:rPr lang="en-US" dirty="0"/>
            <a:t> file of the </a:t>
          </a:r>
          <a:r>
            <a:rPr lang="en-US" dirty="0" err="1"/>
            <a:t>geneder</a:t>
          </a:r>
          <a:r>
            <a:rPr lang="en-US" dirty="0"/>
            <a:t> discrimination network</a:t>
          </a:r>
        </a:p>
      </dgm:t>
    </dgm:pt>
    <dgm:pt modelId="{77F0244B-94C9-4AA1-8ABC-FC225CDAED3F}" type="parTrans" cxnId="{0EFFAFC4-2FC4-4F88-B2AB-41F80DF3872D}">
      <dgm:prSet/>
      <dgm:spPr/>
      <dgm:t>
        <a:bodyPr/>
        <a:lstStyle/>
        <a:p>
          <a:endParaRPr lang="en-US"/>
        </a:p>
      </dgm:t>
    </dgm:pt>
    <dgm:pt modelId="{9B55327A-A221-43AB-96C3-6F7FB3314D34}" type="sibTrans" cxnId="{0EFFAFC4-2FC4-4F88-B2AB-41F80DF3872D}">
      <dgm:prSet/>
      <dgm:spPr/>
      <dgm:t>
        <a:bodyPr/>
        <a:lstStyle/>
        <a:p>
          <a:endParaRPr lang="en-US"/>
        </a:p>
      </dgm:t>
    </dgm:pt>
    <dgm:pt modelId="{C118E962-7B97-4C7C-A0CE-0AEACEE36006}">
      <dgm:prSet/>
      <dgm:spPr/>
      <dgm:t>
        <a:bodyPr/>
        <a:lstStyle/>
        <a:p>
          <a:r>
            <a:rPr lang="en-US" dirty="0" err="1"/>
            <a:t>opencv_face_detector.pbtxt:Profile</a:t>
          </a:r>
          <a:r>
            <a:rPr lang="en-US" dirty="0"/>
            <a:t> of face recognition network</a:t>
          </a:r>
        </a:p>
      </dgm:t>
    </dgm:pt>
    <dgm:pt modelId="{41A2D2BC-7625-46FC-95FA-0D1847DD6052}" type="parTrans" cxnId="{AD15BAD1-FBC7-4EC8-A31C-1AA16BA26AFF}">
      <dgm:prSet/>
      <dgm:spPr/>
      <dgm:t>
        <a:bodyPr/>
        <a:lstStyle/>
        <a:p>
          <a:endParaRPr lang="en-US"/>
        </a:p>
      </dgm:t>
    </dgm:pt>
    <dgm:pt modelId="{6DE11C90-7E5B-42F2-843F-5773594EB316}" type="sibTrans" cxnId="{AD15BAD1-FBC7-4EC8-A31C-1AA16BA26AFF}">
      <dgm:prSet/>
      <dgm:spPr/>
      <dgm:t>
        <a:bodyPr/>
        <a:lstStyle/>
        <a:p>
          <a:endParaRPr lang="en-US"/>
        </a:p>
      </dgm:t>
    </dgm:pt>
    <dgm:pt modelId="{0B3B235B-D895-47A7-8BC6-F031A0DB208C}">
      <dgm:prSet/>
      <dgm:spPr/>
      <dgm:t>
        <a:bodyPr/>
        <a:lstStyle/>
        <a:p>
          <a:r>
            <a:rPr lang="en-US" dirty="0"/>
            <a:t>opencv_face_detector_unit8.pb: A model file for a face recognition network</a:t>
          </a:r>
        </a:p>
      </dgm:t>
    </dgm:pt>
    <dgm:pt modelId="{423E85DA-61A9-481D-8FF2-DCC746263A34}" type="parTrans" cxnId="{63E06F16-7D28-42CB-9313-14DADB77E634}">
      <dgm:prSet/>
      <dgm:spPr/>
      <dgm:t>
        <a:bodyPr/>
        <a:lstStyle/>
        <a:p>
          <a:endParaRPr lang="en-US"/>
        </a:p>
      </dgm:t>
    </dgm:pt>
    <dgm:pt modelId="{EB6F5FD3-0F17-41C3-BBEF-EBD8997EEDD9}" type="sibTrans" cxnId="{63E06F16-7D28-42CB-9313-14DADB77E634}">
      <dgm:prSet/>
      <dgm:spPr/>
      <dgm:t>
        <a:bodyPr/>
        <a:lstStyle/>
        <a:p>
          <a:endParaRPr lang="en-US"/>
        </a:p>
      </dgm:t>
    </dgm:pt>
    <dgm:pt modelId="{D7794CCC-ECA5-4565-B29D-F98B2C4BB3EF}" type="pres">
      <dgm:prSet presAssocID="{141A50D3-51D3-4276-A249-297D862CB699}" presName="linear" presStyleCnt="0">
        <dgm:presLayoutVars>
          <dgm:animLvl val="lvl"/>
          <dgm:resizeHandles val="exact"/>
        </dgm:presLayoutVars>
      </dgm:prSet>
      <dgm:spPr/>
    </dgm:pt>
    <dgm:pt modelId="{D922D4B8-3F39-4B51-BA73-95AF9AF95F29}" type="pres">
      <dgm:prSet presAssocID="{965C22A0-A7D5-4444-9FA0-F398E72F0E4B}" presName="parentText" presStyleLbl="node1" presStyleIdx="0" presStyleCnt="5">
        <dgm:presLayoutVars>
          <dgm:chMax val="0"/>
          <dgm:bulletEnabled val="1"/>
        </dgm:presLayoutVars>
      </dgm:prSet>
      <dgm:spPr/>
    </dgm:pt>
    <dgm:pt modelId="{791AF48D-29AC-49B2-B57B-6E8513CEA179}" type="pres">
      <dgm:prSet presAssocID="{1CCE78C6-97E2-447F-9C6E-99CFA9C3F0C9}" presName="spacer" presStyleCnt="0"/>
      <dgm:spPr/>
    </dgm:pt>
    <dgm:pt modelId="{282F8B75-B842-43DD-AA53-6A516EB61B70}" type="pres">
      <dgm:prSet presAssocID="{90EFFA7B-8D25-4E74-BBAE-6BAC0055370E}" presName="parentText" presStyleLbl="node1" presStyleIdx="1" presStyleCnt="5">
        <dgm:presLayoutVars>
          <dgm:chMax val="0"/>
          <dgm:bulletEnabled val="1"/>
        </dgm:presLayoutVars>
      </dgm:prSet>
      <dgm:spPr/>
    </dgm:pt>
    <dgm:pt modelId="{0C3F79B1-6DEE-476C-BB5F-6BFEA1460D20}" type="pres">
      <dgm:prSet presAssocID="{AB365B6F-11B5-4963-8AFC-137A50A3EE90}" presName="spacer" presStyleCnt="0"/>
      <dgm:spPr/>
    </dgm:pt>
    <dgm:pt modelId="{38FF2836-6762-4937-BB98-6E6CA0411D21}" type="pres">
      <dgm:prSet presAssocID="{7A023B70-AF00-4B37-AA39-C4F7A8B8D47C}" presName="parentText" presStyleLbl="node1" presStyleIdx="2" presStyleCnt="5">
        <dgm:presLayoutVars>
          <dgm:chMax val="0"/>
          <dgm:bulletEnabled val="1"/>
        </dgm:presLayoutVars>
      </dgm:prSet>
      <dgm:spPr/>
    </dgm:pt>
    <dgm:pt modelId="{CD3CBD19-8492-408F-80BC-E410330F7A71}" type="pres">
      <dgm:prSet presAssocID="{9B55327A-A221-43AB-96C3-6F7FB3314D34}" presName="spacer" presStyleCnt="0"/>
      <dgm:spPr/>
    </dgm:pt>
    <dgm:pt modelId="{608FA85C-78A0-416F-839D-6727F6512766}" type="pres">
      <dgm:prSet presAssocID="{C118E962-7B97-4C7C-A0CE-0AEACEE36006}" presName="parentText" presStyleLbl="node1" presStyleIdx="3" presStyleCnt="5">
        <dgm:presLayoutVars>
          <dgm:chMax val="0"/>
          <dgm:bulletEnabled val="1"/>
        </dgm:presLayoutVars>
      </dgm:prSet>
      <dgm:spPr/>
    </dgm:pt>
    <dgm:pt modelId="{3F87B058-A094-4176-A24E-994A38E1DD69}" type="pres">
      <dgm:prSet presAssocID="{6DE11C90-7E5B-42F2-843F-5773594EB316}" presName="spacer" presStyleCnt="0"/>
      <dgm:spPr/>
    </dgm:pt>
    <dgm:pt modelId="{93ADA7C4-31D3-4BF7-A15C-130A98A0B711}" type="pres">
      <dgm:prSet presAssocID="{0B3B235B-D895-47A7-8BC6-F031A0DB208C}" presName="parentText" presStyleLbl="node1" presStyleIdx="4" presStyleCnt="5">
        <dgm:presLayoutVars>
          <dgm:chMax val="0"/>
          <dgm:bulletEnabled val="1"/>
        </dgm:presLayoutVars>
      </dgm:prSet>
      <dgm:spPr/>
    </dgm:pt>
  </dgm:ptLst>
  <dgm:cxnLst>
    <dgm:cxn modelId="{B24F0610-C4A1-4833-B5DE-FC8C14848513}" type="presOf" srcId="{141A50D3-51D3-4276-A249-297D862CB699}" destId="{D7794CCC-ECA5-4565-B29D-F98B2C4BB3EF}" srcOrd="0" destOrd="0" presId="urn:microsoft.com/office/officeart/2005/8/layout/vList2"/>
    <dgm:cxn modelId="{63E06F16-7D28-42CB-9313-14DADB77E634}" srcId="{141A50D3-51D3-4276-A249-297D862CB699}" destId="{0B3B235B-D895-47A7-8BC6-F031A0DB208C}" srcOrd="4" destOrd="0" parTransId="{423E85DA-61A9-481D-8FF2-DCC746263A34}" sibTransId="{EB6F5FD3-0F17-41C3-BBEF-EBD8997EEDD9}"/>
    <dgm:cxn modelId="{F03A263B-1BF0-4A39-B811-857D0FBD0CA1}" srcId="{141A50D3-51D3-4276-A249-297D862CB699}" destId="{965C22A0-A7D5-4444-9FA0-F398E72F0E4B}" srcOrd="0" destOrd="0" parTransId="{35CCB0FB-73C0-4416-9159-BCA5B85658F4}" sibTransId="{1CCE78C6-97E2-447F-9C6E-99CFA9C3F0C9}"/>
    <dgm:cxn modelId="{BA4D1C53-E97F-4414-98FA-54983D8BC2BF}" type="presOf" srcId="{C118E962-7B97-4C7C-A0CE-0AEACEE36006}" destId="{608FA85C-78A0-416F-839D-6727F6512766}" srcOrd="0" destOrd="0" presId="urn:microsoft.com/office/officeart/2005/8/layout/vList2"/>
    <dgm:cxn modelId="{CC1A60A9-C1B8-4A8A-844D-1BED3CD9C11C}" type="presOf" srcId="{0B3B235B-D895-47A7-8BC6-F031A0DB208C}" destId="{93ADA7C4-31D3-4BF7-A15C-130A98A0B711}" srcOrd="0" destOrd="0" presId="urn:microsoft.com/office/officeart/2005/8/layout/vList2"/>
    <dgm:cxn modelId="{879029AC-E9AC-4302-A2B8-5ABD00D109A6}" type="presOf" srcId="{90EFFA7B-8D25-4E74-BBAE-6BAC0055370E}" destId="{282F8B75-B842-43DD-AA53-6A516EB61B70}" srcOrd="0" destOrd="0" presId="urn:microsoft.com/office/officeart/2005/8/layout/vList2"/>
    <dgm:cxn modelId="{0EFFAFC4-2FC4-4F88-B2AB-41F80DF3872D}" srcId="{141A50D3-51D3-4276-A249-297D862CB699}" destId="{7A023B70-AF00-4B37-AA39-C4F7A8B8D47C}" srcOrd="2" destOrd="0" parTransId="{77F0244B-94C9-4AA1-8ABC-FC225CDAED3F}" sibTransId="{9B55327A-A221-43AB-96C3-6F7FB3314D34}"/>
    <dgm:cxn modelId="{D18F6BCB-D4DF-4885-BBD6-F4B8C62DE431}" type="presOf" srcId="{965C22A0-A7D5-4444-9FA0-F398E72F0E4B}" destId="{D922D4B8-3F39-4B51-BA73-95AF9AF95F29}" srcOrd="0" destOrd="0" presId="urn:microsoft.com/office/officeart/2005/8/layout/vList2"/>
    <dgm:cxn modelId="{AD15BAD1-FBC7-4EC8-A31C-1AA16BA26AFF}" srcId="{141A50D3-51D3-4276-A249-297D862CB699}" destId="{C118E962-7B97-4C7C-A0CE-0AEACEE36006}" srcOrd="3" destOrd="0" parTransId="{41A2D2BC-7625-46FC-95FA-0D1847DD6052}" sibTransId="{6DE11C90-7E5B-42F2-843F-5773594EB316}"/>
    <dgm:cxn modelId="{DFF25BD2-51F9-4A42-B979-FAA2F2A589CC}" type="presOf" srcId="{7A023B70-AF00-4B37-AA39-C4F7A8B8D47C}" destId="{38FF2836-6762-4937-BB98-6E6CA0411D21}" srcOrd="0" destOrd="0" presId="urn:microsoft.com/office/officeart/2005/8/layout/vList2"/>
    <dgm:cxn modelId="{E8E055EA-9150-4BBD-B7C0-69ABEF678E93}" srcId="{141A50D3-51D3-4276-A249-297D862CB699}" destId="{90EFFA7B-8D25-4E74-BBAE-6BAC0055370E}" srcOrd="1" destOrd="0" parTransId="{75633B52-BC7F-4F10-9460-4582ACF83ECB}" sibTransId="{AB365B6F-11B5-4963-8AFC-137A50A3EE90}"/>
    <dgm:cxn modelId="{E29B1131-5924-4D3F-B9C1-E26F5760DC5F}" type="presParOf" srcId="{D7794CCC-ECA5-4565-B29D-F98B2C4BB3EF}" destId="{D922D4B8-3F39-4B51-BA73-95AF9AF95F29}" srcOrd="0" destOrd="0" presId="urn:microsoft.com/office/officeart/2005/8/layout/vList2"/>
    <dgm:cxn modelId="{3B48B61D-E9D9-4044-A386-3DCAABA7DB14}" type="presParOf" srcId="{D7794CCC-ECA5-4565-B29D-F98B2C4BB3EF}" destId="{791AF48D-29AC-49B2-B57B-6E8513CEA179}" srcOrd="1" destOrd="0" presId="urn:microsoft.com/office/officeart/2005/8/layout/vList2"/>
    <dgm:cxn modelId="{2D2EBFB4-711F-4101-9015-1F46FBFE2704}" type="presParOf" srcId="{D7794CCC-ECA5-4565-B29D-F98B2C4BB3EF}" destId="{282F8B75-B842-43DD-AA53-6A516EB61B70}" srcOrd="2" destOrd="0" presId="urn:microsoft.com/office/officeart/2005/8/layout/vList2"/>
    <dgm:cxn modelId="{3A7E9DEE-C4FA-48ED-AD35-ABCEB920DAAF}" type="presParOf" srcId="{D7794CCC-ECA5-4565-B29D-F98B2C4BB3EF}" destId="{0C3F79B1-6DEE-476C-BB5F-6BFEA1460D20}" srcOrd="3" destOrd="0" presId="urn:microsoft.com/office/officeart/2005/8/layout/vList2"/>
    <dgm:cxn modelId="{AC7A2E72-E038-466C-962F-D3A95A6F94E1}" type="presParOf" srcId="{D7794CCC-ECA5-4565-B29D-F98B2C4BB3EF}" destId="{38FF2836-6762-4937-BB98-6E6CA0411D21}" srcOrd="4" destOrd="0" presId="urn:microsoft.com/office/officeart/2005/8/layout/vList2"/>
    <dgm:cxn modelId="{90D76F1E-6393-4CF9-B0EF-378196869E33}" type="presParOf" srcId="{D7794CCC-ECA5-4565-B29D-F98B2C4BB3EF}" destId="{CD3CBD19-8492-408F-80BC-E410330F7A71}" srcOrd="5" destOrd="0" presId="urn:microsoft.com/office/officeart/2005/8/layout/vList2"/>
    <dgm:cxn modelId="{BCC1E565-B707-4DD5-817D-35DFE5AFF00E}" type="presParOf" srcId="{D7794CCC-ECA5-4565-B29D-F98B2C4BB3EF}" destId="{608FA85C-78A0-416F-839D-6727F6512766}" srcOrd="6" destOrd="0" presId="urn:microsoft.com/office/officeart/2005/8/layout/vList2"/>
    <dgm:cxn modelId="{170CE40E-7646-4A8D-AC83-03BADAA96C79}" type="presParOf" srcId="{D7794CCC-ECA5-4565-B29D-F98B2C4BB3EF}" destId="{3F87B058-A094-4176-A24E-994A38E1DD69}" srcOrd="7" destOrd="0" presId="urn:microsoft.com/office/officeart/2005/8/layout/vList2"/>
    <dgm:cxn modelId="{803B2594-2094-4FEF-9BC4-1871D0D53F61}" type="presParOf" srcId="{D7794CCC-ECA5-4565-B29D-F98B2C4BB3EF}" destId="{93ADA7C4-31D3-4BF7-A15C-130A98A0B711}" srcOrd="8"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324BD31-1A95-4C5D-AA4E-74BF65B3B650}" type="doc">
      <dgm:prSet loTypeId="urn:microsoft.com/office/officeart/2016/7/layout/VerticalDownArrowProcess" loCatId="process" qsTypeId="urn:microsoft.com/office/officeart/2005/8/quickstyle/simple1" qsCatId="simple" csTypeId="urn:microsoft.com/office/officeart/2005/8/colors/accent2_2" csCatId="accent2" phldr="1"/>
      <dgm:spPr/>
      <dgm:t>
        <a:bodyPr/>
        <a:lstStyle/>
        <a:p>
          <a:endParaRPr lang="en-US"/>
        </a:p>
      </dgm:t>
    </dgm:pt>
    <dgm:pt modelId="{762E6AED-0C6E-4E34-9AA9-E8A58099AD58}">
      <dgm:prSet custT="1"/>
      <dgm:spPr/>
      <dgm:t>
        <a:bodyPr/>
        <a:lstStyle/>
        <a:p>
          <a:r>
            <a:rPr lang="en-US" sz="1600"/>
            <a:t>Step One</a:t>
          </a:r>
        </a:p>
      </dgm:t>
    </dgm:pt>
    <dgm:pt modelId="{94615C77-7938-4EA0-AC77-1997C184789F}" type="parTrans" cxnId="{A142621F-CCA4-45BD-9118-DA7F194F36A7}">
      <dgm:prSet/>
      <dgm:spPr/>
      <dgm:t>
        <a:bodyPr/>
        <a:lstStyle/>
        <a:p>
          <a:endParaRPr lang="en-US"/>
        </a:p>
      </dgm:t>
    </dgm:pt>
    <dgm:pt modelId="{5BB9BE40-7187-46F0-A6E5-5D084FB03650}" type="sibTrans" cxnId="{A142621F-CCA4-45BD-9118-DA7F194F36A7}">
      <dgm:prSet/>
      <dgm:spPr/>
      <dgm:t>
        <a:bodyPr/>
        <a:lstStyle/>
        <a:p>
          <a:endParaRPr lang="en-US"/>
        </a:p>
      </dgm:t>
    </dgm:pt>
    <dgm:pt modelId="{86A1E12A-8353-4110-A678-C591778C0C81}">
      <dgm:prSet custT="1"/>
      <dgm:spPr/>
      <dgm:t>
        <a:bodyPr/>
        <a:lstStyle/>
        <a:p>
          <a:r>
            <a:rPr lang="en-US" sz="1400" dirty="0"/>
            <a:t>Import the necessary libraries including </a:t>
          </a:r>
          <a:r>
            <a:rPr lang="en-US" sz="1400" b="1" dirty="0">
              <a:solidFill>
                <a:srgbClr val="FF0000"/>
              </a:solidFill>
            </a:rPr>
            <a:t>OpenCV</a:t>
          </a:r>
          <a:r>
            <a:rPr lang="en-US" sz="1400" dirty="0"/>
            <a:t>, </a:t>
          </a:r>
          <a:r>
            <a:rPr lang="en-US" sz="1400" b="1" dirty="0">
              <a:solidFill>
                <a:srgbClr val="FF0000"/>
              </a:solidFill>
            </a:rPr>
            <a:t>Math</a:t>
          </a:r>
          <a:r>
            <a:rPr lang="en-US" sz="1400" dirty="0"/>
            <a:t>, and </a:t>
          </a:r>
          <a:r>
            <a:rPr lang="en-US" sz="1400" b="1" dirty="0" err="1">
              <a:solidFill>
                <a:srgbClr val="FF0000"/>
              </a:solidFill>
            </a:rPr>
            <a:t>argparse</a:t>
          </a:r>
          <a:r>
            <a:rPr lang="en-US" sz="1400" dirty="0"/>
            <a:t>.</a:t>
          </a:r>
        </a:p>
      </dgm:t>
    </dgm:pt>
    <dgm:pt modelId="{98806E74-4556-4232-82C6-D575B2EE790B}" type="parTrans" cxnId="{0BDC8086-49B5-4831-ABFD-E4FD17E8ADDF}">
      <dgm:prSet/>
      <dgm:spPr/>
      <dgm:t>
        <a:bodyPr/>
        <a:lstStyle/>
        <a:p>
          <a:endParaRPr lang="en-US"/>
        </a:p>
      </dgm:t>
    </dgm:pt>
    <dgm:pt modelId="{264E4CF5-2059-4E67-A738-1FF4D9F3EE3D}" type="sibTrans" cxnId="{0BDC8086-49B5-4831-ABFD-E4FD17E8ADDF}">
      <dgm:prSet/>
      <dgm:spPr/>
      <dgm:t>
        <a:bodyPr/>
        <a:lstStyle/>
        <a:p>
          <a:endParaRPr lang="en-US"/>
        </a:p>
      </dgm:t>
    </dgm:pt>
    <dgm:pt modelId="{77057486-4547-4CE4-BA04-F8AFB567284A}">
      <dgm:prSet custT="1"/>
      <dgm:spPr/>
      <dgm:t>
        <a:bodyPr/>
        <a:lstStyle/>
        <a:p>
          <a:r>
            <a:rPr lang="en-US" sz="1600"/>
            <a:t>Step Two</a:t>
          </a:r>
        </a:p>
      </dgm:t>
    </dgm:pt>
    <dgm:pt modelId="{7028C421-BAE7-4F84-A4B0-074C141DCE09}" type="parTrans" cxnId="{829F4C99-3067-4888-9F4B-3A541683B9BF}">
      <dgm:prSet/>
      <dgm:spPr/>
      <dgm:t>
        <a:bodyPr/>
        <a:lstStyle/>
        <a:p>
          <a:endParaRPr lang="en-US"/>
        </a:p>
      </dgm:t>
    </dgm:pt>
    <dgm:pt modelId="{5B72BFA5-33CD-46F6-8BB3-65C7FA4D0987}" type="sibTrans" cxnId="{829F4C99-3067-4888-9F4B-3A541683B9BF}">
      <dgm:prSet/>
      <dgm:spPr/>
      <dgm:t>
        <a:bodyPr/>
        <a:lstStyle/>
        <a:p>
          <a:endParaRPr lang="en-US"/>
        </a:p>
      </dgm:t>
    </dgm:pt>
    <dgm:pt modelId="{06C26795-3CC4-4E84-B263-C67F61E181A9}">
      <dgm:prSet custT="1"/>
      <dgm:spPr/>
      <dgm:t>
        <a:bodyPr/>
        <a:lstStyle/>
        <a:p>
          <a:r>
            <a:rPr lang="en-US" sz="1600"/>
            <a:t>Step Four.</a:t>
          </a:r>
        </a:p>
      </dgm:t>
    </dgm:pt>
    <dgm:pt modelId="{094840EF-8F66-4C9D-B45D-C351E7E7F7F6}" type="parTrans" cxnId="{6D519E14-F24D-4C10-A31D-6AC70E315458}">
      <dgm:prSet/>
      <dgm:spPr/>
      <dgm:t>
        <a:bodyPr/>
        <a:lstStyle/>
        <a:p>
          <a:endParaRPr lang="en-US"/>
        </a:p>
      </dgm:t>
    </dgm:pt>
    <dgm:pt modelId="{A56B1524-52D9-4408-9290-A258DC0425DB}" type="sibTrans" cxnId="{6D519E14-F24D-4C10-A31D-6AC70E315458}">
      <dgm:prSet/>
      <dgm:spPr/>
      <dgm:t>
        <a:bodyPr/>
        <a:lstStyle/>
        <a:p>
          <a:endParaRPr lang="en-US"/>
        </a:p>
      </dgm:t>
    </dgm:pt>
    <dgm:pt modelId="{B6C3C5FE-08E1-4F7D-94E8-261FD677AD28}">
      <dgm:prSet custT="1"/>
      <dgm:spPr/>
      <dgm:t>
        <a:bodyPr/>
        <a:lstStyle/>
        <a:p>
          <a:r>
            <a:rPr lang="en-US" sz="1400" dirty="0"/>
            <a:t>Define the paths to the pre-trained models for face detection, age prediction, and gender classification </a:t>
          </a:r>
          <a:r>
            <a:rPr lang="en-US" sz="1400" b="0" i="0" dirty="0"/>
            <a:t>as well as their corresponding </a:t>
          </a:r>
          <a:r>
            <a:rPr lang="en-US" sz="1400" b="0" i="0" dirty="0" err="1"/>
            <a:t>prototxt</a:t>
          </a:r>
          <a:r>
            <a:rPr lang="en-US" sz="1400" b="0" i="0" dirty="0"/>
            <a:t> files.</a:t>
          </a:r>
          <a:endParaRPr lang="en-US" sz="1400" dirty="0"/>
        </a:p>
      </dgm:t>
    </dgm:pt>
    <dgm:pt modelId="{B67057F1-4DF2-4782-A2E6-C303177EE902}" type="parTrans" cxnId="{3970D027-1816-475E-8471-9947ED8EE6CE}">
      <dgm:prSet/>
      <dgm:spPr/>
      <dgm:t>
        <a:bodyPr/>
        <a:lstStyle/>
        <a:p>
          <a:endParaRPr lang="en-US"/>
        </a:p>
      </dgm:t>
    </dgm:pt>
    <dgm:pt modelId="{F81BBEC7-1B0C-46A2-9C1D-C7B6DE0CA693}" type="sibTrans" cxnId="{3970D027-1816-475E-8471-9947ED8EE6CE}">
      <dgm:prSet/>
      <dgm:spPr/>
      <dgm:t>
        <a:bodyPr/>
        <a:lstStyle/>
        <a:p>
          <a:endParaRPr lang="en-US"/>
        </a:p>
      </dgm:t>
    </dgm:pt>
    <dgm:pt modelId="{DC4C36E4-35E1-48FE-8C4F-467134147BFC}">
      <dgm:prSet custT="1"/>
      <dgm:spPr/>
      <dgm:t>
        <a:bodyPr/>
        <a:lstStyle/>
        <a:p>
          <a:r>
            <a:rPr lang="en-US" sz="1600"/>
            <a:t>Step Five</a:t>
          </a:r>
        </a:p>
      </dgm:t>
    </dgm:pt>
    <dgm:pt modelId="{EA4B6007-D707-4C4F-82EE-32AB4D88790A}" type="parTrans" cxnId="{9060A2B8-6303-4D97-B56E-B0D9D58B15A4}">
      <dgm:prSet/>
      <dgm:spPr/>
      <dgm:t>
        <a:bodyPr/>
        <a:lstStyle/>
        <a:p>
          <a:endParaRPr lang="en-US"/>
        </a:p>
      </dgm:t>
    </dgm:pt>
    <dgm:pt modelId="{A06D2197-0B69-4CF0-8A13-301454CD7131}" type="sibTrans" cxnId="{9060A2B8-6303-4D97-B56E-B0D9D58B15A4}">
      <dgm:prSet/>
      <dgm:spPr/>
      <dgm:t>
        <a:bodyPr/>
        <a:lstStyle/>
        <a:p>
          <a:endParaRPr lang="en-US"/>
        </a:p>
      </dgm:t>
    </dgm:pt>
    <dgm:pt modelId="{9BC2453C-473A-41FC-94ED-95F224BFBE00}">
      <dgm:prSet custT="1"/>
      <dgm:spPr/>
      <dgm:t>
        <a:bodyPr/>
        <a:lstStyle/>
        <a:p>
          <a:r>
            <a:rPr lang="en-US" sz="1400" b="0" i="0" dirty="0"/>
            <a:t>Load the pre-trained neural network models using cv2.dnn.readNet.</a:t>
          </a:r>
          <a:endParaRPr lang="en-US" sz="1400" dirty="0"/>
        </a:p>
      </dgm:t>
    </dgm:pt>
    <dgm:pt modelId="{D3DFEF5D-2F31-4B59-A631-98228C8AAC84}" type="parTrans" cxnId="{ADB4C6CB-C3AB-4F6F-A41D-48554C19CB76}">
      <dgm:prSet/>
      <dgm:spPr/>
      <dgm:t>
        <a:bodyPr/>
        <a:lstStyle/>
        <a:p>
          <a:endParaRPr lang="en-US"/>
        </a:p>
      </dgm:t>
    </dgm:pt>
    <dgm:pt modelId="{CABFE44E-8C58-4966-A3FC-C5B9910E52D6}" type="sibTrans" cxnId="{ADB4C6CB-C3AB-4F6F-A41D-48554C19CB76}">
      <dgm:prSet/>
      <dgm:spPr/>
      <dgm:t>
        <a:bodyPr/>
        <a:lstStyle/>
        <a:p>
          <a:endParaRPr lang="en-US"/>
        </a:p>
      </dgm:t>
    </dgm:pt>
    <dgm:pt modelId="{3F661E2E-635B-4697-9B5F-4F40BF74F866}">
      <dgm:prSet custT="1"/>
      <dgm:spPr/>
      <dgm:t>
        <a:bodyPr/>
        <a:lstStyle/>
        <a:p>
          <a:r>
            <a:rPr lang="en-US" sz="1600"/>
            <a:t>Step Six</a:t>
          </a:r>
        </a:p>
      </dgm:t>
    </dgm:pt>
    <dgm:pt modelId="{CA886AB0-DF0B-4127-8EF9-3DF5D281E1F3}" type="parTrans" cxnId="{E27D5725-8FA6-4AA4-825B-834077C1F65F}">
      <dgm:prSet/>
      <dgm:spPr/>
      <dgm:t>
        <a:bodyPr/>
        <a:lstStyle/>
        <a:p>
          <a:endParaRPr lang="en-US"/>
        </a:p>
      </dgm:t>
    </dgm:pt>
    <dgm:pt modelId="{AE64C11E-0031-4D44-BDD3-1D3F13AAA6AE}" type="sibTrans" cxnId="{E27D5725-8FA6-4AA4-825B-834077C1F65F}">
      <dgm:prSet/>
      <dgm:spPr/>
      <dgm:t>
        <a:bodyPr/>
        <a:lstStyle/>
        <a:p>
          <a:endParaRPr lang="en-US"/>
        </a:p>
      </dgm:t>
    </dgm:pt>
    <dgm:pt modelId="{E88D79DC-53CA-4DFE-A4FC-F65E807A7696}">
      <dgm:prSet custT="1"/>
      <dgm:spPr/>
      <dgm:t>
        <a:bodyPr/>
        <a:lstStyle/>
        <a:p>
          <a:r>
            <a:rPr lang="en-US" sz="1400" b="0" i="0" dirty="0"/>
            <a:t>Read the input image or video frame and highlight the detected faces using the </a:t>
          </a:r>
          <a:r>
            <a:rPr lang="en-US" sz="1400" b="0" i="0" dirty="0" err="1"/>
            <a:t>highlightFace</a:t>
          </a:r>
          <a:r>
            <a:rPr lang="en-US" sz="1400" b="0" i="0" dirty="0"/>
            <a:t> function</a:t>
          </a:r>
          <a:endParaRPr lang="en-US" sz="1400" dirty="0"/>
        </a:p>
      </dgm:t>
    </dgm:pt>
    <dgm:pt modelId="{E433F915-6858-4C8A-A8EA-29010C3AF64F}" type="parTrans" cxnId="{1B13CFC8-60F3-4D94-B21C-21EF939AD023}">
      <dgm:prSet/>
      <dgm:spPr/>
      <dgm:t>
        <a:bodyPr/>
        <a:lstStyle/>
        <a:p>
          <a:endParaRPr lang="en-US"/>
        </a:p>
      </dgm:t>
    </dgm:pt>
    <dgm:pt modelId="{3DA486D1-DAFF-46D1-8990-5C35282B511A}" type="sibTrans" cxnId="{1B13CFC8-60F3-4D94-B21C-21EF939AD023}">
      <dgm:prSet/>
      <dgm:spPr/>
      <dgm:t>
        <a:bodyPr/>
        <a:lstStyle/>
        <a:p>
          <a:endParaRPr lang="en-US"/>
        </a:p>
      </dgm:t>
    </dgm:pt>
    <dgm:pt modelId="{03F1F2D1-9EA0-407B-A267-E6B66B1375ED}">
      <dgm:prSet custT="1"/>
      <dgm:spPr/>
      <dgm:t>
        <a:bodyPr/>
        <a:lstStyle/>
        <a:p>
          <a:r>
            <a:rPr lang="en-US" sz="1600"/>
            <a:t>Step Seven</a:t>
          </a:r>
        </a:p>
      </dgm:t>
    </dgm:pt>
    <dgm:pt modelId="{C7BAFF5B-FB01-48B8-95D4-0FF5F055A5EC}" type="parTrans" cxnId="{0FF53B9A-6CE7-45CE-85A0-F09F342C623A}">
      <dgm:prSet/>
      <dgm:spPr/>
      <dgm:t>
        <a:bodyPr/>
        <a:lstStyle/>
        <a:p>
          <a:endParaRPr lang="en-US"/>
        </a:p>
      </dgm:t>
    </dgm:pt>
    <dgm:pt modelId="{85EE5F40-C5A3-49B8-A7D7-55D83EE30C46}" type="sibTrans" cxnId="{0FF53B9A-6CE7-45CE-85A0-F09F342C623A}">
      <dgm:prSet/>
      <dgm:spPr/>
      <dgm:t>
        <a:bodyPr/>
        <a:lstStyle/>
        <a:p>
          <a:endParaRPr lang="en-US"/>
        </a:p>
      </dgm:t>
    </dgm:pt>
    <dgm:pt modelId="{FA9D4382-ADF4-411D-8500-E8A8AC71F91B}">
      <dgm:prSet custT="1"/>
      <dgm:spPr/>
      <dgm:t>
        <a:bodyPr/>
        <a:lstStyle/>
        <a:p>
          <a:r>
            <a:rPr lang="en-US" sz="1400" b="0" i="0" dirty="0"/>
            <a:t>For each face detected, extract the face region, pass it through the pre-trained age and gender detection models, resulting  with age and gender info using Pyttsx3 as audio</a:t>
          </a:r>
          <a:endParaRPr lang="en-US" sz="1400" dirty="0"/>
        </a:p>
      </dgm:t>
    </dgm:pt>
    <dgm:pt modelId="{116B1EB2-26CF-42F4-9EC7-83020DBF1C82}" type="parTrans" cxnId="{05B40E1E-B904-4345-AAEA-2EC6D451B26C}">
      <dgm:prSet/>
      <dgm:spPr/>
      <dgm:t>
        <a:bodyPr/>
        <a:lstStyle/>
        <a:p>
          <a:endParaRPr lang="en-US"/>
        </a:p>
      </dgm:t>
    </dgm:pt>
    <dgm:pt modelId="{70876E85-C9AA-4A8D-91E7-1C29BEA11C0F}" type="sibTrans" cxnId="{05B40E1E-B904-4345-AAEA-2EC6D451B26C}">
      <dgm:prSet/>
      <dgm:spPr/>
      <dgm:t>
        <a:bodyPr/>
        <a:lstStyle/>
        <a:p>
          <a:endParaRPr lang="en-US"/>
        </a:p>
      </dgm:t>
    </dgm:pt>
    <dgm:pt modelId="{86BA36CC-D592-4084-9413-38AF0F9539F5}">
      <dgm:prSet custT="1"/>
      <dgm:spPr/>
      <dgm:t>
        <a:bodyPr/>
        <a:lstStyle/>
        <a:p>
          <a:r>
            <a:rPr lang="en-US" sz="1400" b="0" i="0" dirty="0"/>
            <a:t>Define a function, </a:t>
          </a:r>
          <a:r>
            <a:rPr lang="en-US" sz="1400" b="0" i="0" dirty="0" err="1"/>
            <a:t>highlightFace</a:t>
          </a:r>
          <a:r>
            <a:rPr lang="en-US" sz="1400" b="0" i="0" dirty="0"/>
            <a:t>,  takes in a pre-trained neural network for face detection, an input </a:t>
          </a:r>
          <a:r>
            <a:rPr lang="en-US" sz="1400" b="0" i="0" dirty="0" err="1"/>
            <a:t>image,returns</a:t>
          </a:r>
          <a:r>
            <a:rPr lang="en-US" sz="1400" b="0" i="0" dirty="0"/>
            <a:t> an image with highlighted face </a:t>
          </a:r>
          <a:r>
            <a:rPr lang="en-US" sz="1400" b="0" i="0" dirty="0" err="1"/>
            <a:t>boxes</a:t>
          </a:r>
          <a:r>
            <a:rPr lang="en-US" sz="1400" dirty="0" err="1"/>
            <a:t>Step</a:t>
          </a:r>
          <a:r>
            <a:rPr lang="en-US" sz="1400" dirty="0"/>
            <a:t> </a:t>
          </a:r>
          <a:endParaRPr lang="en-US" sz="1600" dirty="0"/>
        </a:p>
      </dgm:t>
    </dgm:pt>
    <dgm:pt modelId="{CDFD6AFD-8585-4072-A264-A97D1F41B570}" type="parTrans" cxnId="{83914DEB-935C-4ECF-B85B-0EDD785055DB}">
      <dgm:prSet/>
      <dgm:spPr/>
      <dgm:t>
        <a:bodyPr/>
        <a:lstStyle/>
        <a:p>
          <a:endParaRPr lang="en-US"/>
        </a:p>
      </dgm:t>
    </dgm:pt>
    <dgm:pt modelId="{6F2E0D77-EB9F-44BF-9227-5BC37E55D0AC}" type="sibTrans" cxnId="{83914DEB-935C-4ECF-B85B-0EDD785055DB}">
      <dgm:prSet/>
      <dgm:spPr/>
      <dgm:t>
        <a:bodyPr/>
        <a:lstStyle/>
        <a:p>
          <a:endParaRPr lang="en-US"/>
        </a:p>
      </dgm:t>
    </dgm:pt>
    <dgm:pt modelId="{F3BC4E65-D4A6-4577-A3E5-4217FE6316D3}" type="pres">
      <dgm:prSet presAssocID="{0324BD31-1A95-4C5D-AA4E-74BF65B3B650}" presName="Name0" presStyleCnt="0">
        <dgm:presLayoutVars>
          <dgm:dir/>
          <dgm:animLvl val="lvl"/>
          <dgm:resizeHandles val="exact"/>
        </dgm:presLayoutVars>
      </dgm:prSet>
      <dgm:spPr/>
    </dgm:pt>
    <dgm:pt modelId="{DC779440-F76D-492E-BC2B-6AEFE3EE6750}" type="pres">
      <dgm:prSet presAssocID="{03F1F2D1-9EA0-407B-A267-E6B66B1375ED}" presName="boxAndChildren" presStyleCnt="0"/>
      <dgm:spPr/>
    </dgm:pt>
    <dgm:pt modelId="{B1D7BC0C-FF73-4845-9AC1-839E93A3EF5B}" type="pres">
      <dgm:prSet presAssocID="{03F1F2D1-9EA0-407B-A267-E6B66B1375ED}" presName="parentTextBox" presStyleLbl="alignNode1" presStyleIdx="0" presStyleCnt="6" custScaleY="2000000"/>
      <dgm:spPr/>
    </dgm:pt>
    <dgm:pt modelId="{8EF364F1-E6C9-4092-A610-BD8BFD6DE3A4}" type="pres">
      <dgm:prSet presAssocID="{03F1F2D1-9EA0-407B-A267-E6B66B1375ED}" presName="descendantBox" presStyleLbl="bgAccFollowNode1" presStyleIdx="0" presStyleCnt="6" custScaleY="2000000"/>
      <dgm:spPr/>
    </dgm:pt>
    <dgm:pt modelId="{EF0B1482-1933-4AB2-840E-2575F6D5FC34}" type="pres">
      <dgm:prSet presAssocID="{AE64C11E-0031-4D44-BDD3-1D3F13AAA6AE}" presName="sp" presStyleCnt="0"/>
      <dgm:spPr/>
    </dgm:pt>
    <dgm:pt modelId="{6E0A70AB-690C-47EE-8CDD-12A262EA7245}" type="pres">
      <dgm:prSet presAssocID="{3F661E2E-635B-4697-9B5F-4F40BF74F866}" presName="arrowAndChildren" presStyleCnt="0"/>
      <dgm:spPr/>
    </dgm:pt>
    <dgm:pt modelId="{B232FB14-D53D-4485-A516-EF8DA562CDF0}" type="pres">
      <dgm:prSet presAssocID="{3F661E2E-635B-4697-9B5F-4F40BF74F866}" presName="parentTextArrow" presStyleLbl="node1" presStyleIdx="0" presStyleCnt="0"/>
      <dgm:spPr/>
    </dgm:pt>
    <dgm:pt modelId="{11EA5A02-4F2D-4E6C-98EC-A2192CA31D99}" type="pres">
      <dgm:prSet presAssocID="{3F661E2E-635B-4697-9B5F-4F40BF74F866}" presName="arrow" presStyleLbl="alignNode1" presStyleIdx="1" presStyleCnt="6" custScaleY="2000000"/>
      <dgm:spPr/>
    </dgm:pt>
    <dgm:pt modelId="{74235DC5-FA6D-4753-86E8-10C190FBDA60}" type="pres">
      <dgm:prSet presAssocID="{3F661E2E-635B-4697-9B5F-4F40BF74F866}" presName="descendantArrow" presStyleLbl="bgAccFollowNode1" presStyleIdx="1" presStyleCnt="6" custScaleY="2000000"/>
      <dgm:spPr/>
    </dgm:pt>
    <dgm:pt modelId="{AE12CE5A-99AD-4579-ACD4-5251797E5ED2}" type="pres">
      <dgm:prSet presAssocID="{A06D2197-0B69-4CF0-8A13-301454CD7131}" presName="sp" presStyleCnt="0"/>
      <dgm:spPr/>
    </dgm:pt>
    <dgm:pt modelId="{0E6951AA-1004-411E-8710-9B81A451231C}" type="pres">
      <dgm:prSet presAssocID="{DC4C36E4-35E1-48FE-8C4F-467134147BFC}" presName="arrowAndChildren" presStyleCnt="0"/>
      <dgm:spPr/>
    </dgm:pt>
    <dgm:pt modelId="{AFAC704F-E973-4B33-B6DC-05CE87D7E5D4}" type="pres">
      <dgm:prSet presAssocID="{DC4C36E4-35E1-48FE-8C4F-467134147BFC}" presName="parentTextArrow" presStyleLbl="node1" presStyleIdx="0" presStyleCnt="0"/>
      <dgm:spPr/>
    </dgm:pt>
    <dgm:pt modelId="{77F2FF79-9FA0-4DF0-A098-F212C140D568}" type="pres">
      <dgm:prSet presAssocID="{DC4C36E4-35E1-48FE-8C4F-467134147BFC}" presName="arrow" presStyleLbl="alignNode1" presStyleIdx="2" presStyleCnt="6" custScaleY="2000000"/>
      <dgm:spPr/>
    </dgm:pt>
    <dgm:pt modelId="{A3A8968C-B89E-4753-ACBB-45086A3C91C7}" type="pres">
      <dgm:prSet presAssocID="{DC4C36E4-35E1-48FE-8C4F-467134147BFC}" presName="descendantArrow" presStyleLbl="bgAccFollowNode1" presStyleIdx="2" presStyleCnt="6" custScaleY="2000000"/>
      <dgm:spPr/>
    </dgm:pt>
    <dgm:pt modelId="{D203822C-91B1-4795-A96D-5A2A52011184}" type="pres">
      <dgm:prSet presAssocID="{A56B1524-52D9-4408-9290-A258DC0425DB}" presName="sp" presStyleCnt="0"/>
      <dgm:spPr/>
    </dgm:pt>
    <dgm:pt modelId="{70853C4F-DBE4-4A01-AE17-3BFA2B968820}" type="pres">
      <dgm:prSet presAssocID="{06C26795-3CC4-4E84-B263-C67F61E181A9}" presName="arrowAndChildren" presStyleCnt="0"/>
      <dgm:spPr/>
    </dgm:pt>
    <dgm:pt modelId="{33E2A3BF-543A-416B-B466-7371D5E0B73B}" type="pres">
      <dgm:prSet presAssocID="{06C26795-3CC4-4E84-B263-C67F61E181A9}" presName="parentTextArrow" presStyleLbl="node1" presStyleIdx="0" presStyleCnt="0"/>
      <dgm:spPr/>
    </dgm:pt>
    <dgm:pt modelId="{29FD3A47-FBA8-474B-8B66-FEF98A33B6C4}" type="pres">
      <dgm:prSet presAssocID="{06C26795-3CC4-4E84-B263-C67F61E181A9}" presName="arrow" presStyleLbl="alignNode1" presStyleIdx="3" presStyleCnt="6" custScaleY="2000000"/>
      <dgm:spPr/>
    </dgm:pt>
    <dgm:pt modelId="{CB4BE358-C45E-47F7-805F-B5710AC43381}" type="pres">
      <dgm:prSet presAssocID="{06C26795-3CC4-4E84-B263-C67F61E181A9}" presName="descendantArrow" presStyleLbl="bgAccFollowNode1" presStyleIdx="3" presStyleCnt="6" custScaleY="2000000"/>
      <dgm:spPr/>
    </dgm:pt>
    <dgm:pt modelId="{B755A251-4C3B-4A9C-992E-E34C9E9C21A8}" type="pres">
      <dgm:prSet presAssocID="{5B72BFA5-33CD-46F6-8BB3-65C7FA4D0987}" presName="sp" presStyleCnt="0"/>
      <dgm:spPr/>
    </dgm:pt>
    <dgm:pt modelId="{724804FE-F9FD-41E9-BFA2-5CDC331EEB2E}" type="pres">
      <dgm:prSet presAssocID="{77057486-4547-4CE4-BA04-F8AFB567284A}" presName="arrowAndChildren" presStyleCnt="0"/>
      <dgm:spPr/>
    </dgm:pt>
    <dgm:pt modelId="{C950D863-E284-4C1F-9A02-AB3429786087}" type="pres">
      <dgm:prSet presAssocID="{77057486-4547-4CE4-BA04-F8AFB567284A}" presName="parentTextArrow" presStyleLbl="node1" presStyleIdx="0" presStyleCnt="0"/>
      <dgm:spPr/>
    </dgm:pt>
    <dgm:pt modelId="{E89C1F31-6C18-46F7-8A54-106C2A908004}" type="pres">
      <dgm:prSet presAssocID="{77057486-4547-4CE4-BA04-F8AFB567284A}" presName="arrow" presStyleLbl="alignNode1" presStyleIdx="4" presStyleCnt="6" custScaleY="2000000"/>
      <dgm:spPr/>
    </dgm:pt>
    <dgm:pt modelId="{4A19F690-4DF6-44C3-B0B9-0CB349BE3567}" type="pres">
      <dgm:prSet presAssocID="{77057486-4547-4CE4-BA04-F8AFB567284A}" presName="descendantArrow" presStyleLbl="bgAccFollowNode1" presStyleIdx="4" presStyleCnt="6" custScaleY="2000000"/>
      <dgm:spPr/>
    </dgm:pt>
    <dgm:pt modelId="{198C84B1-9711-44F8-BDBB-2A42F867F5B9}" type="pres">
      <dgm:prSet presAssocID="{5BB9BE40-7187-46F0-A6E5-5D084FB03650}" presName="sp" presStyleCnt="0"/>
      <dgm:spPr/>
    </dgm:pt>
    <dgm:pt modelId="{6915C798-D09C-4826-8B59-42DA8F428154}" type="pres">
      <dgm:prSet presAssocID="{762E6AED-0C6E-4E34-9AA9-E8A58099AD58}" presName="arrowAndChildren" presStyleCnt="0"/>
      <dgm:spPr/>
    </dgm:pt>
    <dgm:pt modelId="{23872C86-7555-42E6-98F9-72DB9BC927A1}" type="pres">
      <dgm:prSet presAssocID="{762E6AED-0C6E-4E34-9AA9-E8A58099AD58}" presName="parentTextArrow" presStyleLbl="node1" presStyleIdx="0" presStyleCnt="0"/>
      <dgm:spPr/>
    </dgm:pt>
    <dgm:pt modelId="{533A7126-C623-447C-B479-7325193B16B0}" type="pres">
      <dgm:prSet presAssocID="{762E6AED-0C6E-4E34-9AA9-E8A58099AD58}" presName="arrow" presStyleLbl="alignNode1" presStyleIdx="5" presStyleCnt="6" custScaleY="2000000"/>
      <dgm:spPr/>
    </dgm:pt>
    <dgm:pt modelId="{400B4529-BA5E-41D4-96B9-C2D9DD64335F}" type="pres">
      <dgm:prSet presAssocID="{762E6AED-0C6E-4E34-9AA9-E8A58099AD58}" presName="descendantArrow" presStyleLbl="bgAccFollowNode1" presStyleIdx="5" presStyleCnt="6" custScaleY="2000000"/>
      <dgm:spPr/>
    </dgm:pt>
  </dgm:ptLst>
  <dgm:cxnLst>
    <dgm:cxn modelId="{E3346D0B-E04B-474D-94B6-4518CB1CCEDE}" type="presOf" srcId="{06C26795-3CC4-4E84-B263-C67F61E181A9}" destId="{29FD3A47-FBA8-474B-8B66-FEF98A33B6C4}" srcOrd="1" destOrd="0" presId="urn:microsoft.com/office/officeart/2016/7/layout/VerticalDownArrowProcess"/>
    <dgm:cxn modelId="{42F94B0F-2EBF-4143-8549-AA231E756E29}" type="presOf" srcId="{FA9D4382-ADF4-411D-8500-E8A8AC71F91B}" destId="{8EF364F1-E6C9-4092-A610-BD8BFD6DE3A4}" srcOrd="0" destOrd="0" presId="urn:microsoft.com/office/officeart/2016/7/layout/VerticalDownArrowProcess"/>
    <dgm:cxn modelId="{6D519E14-F24D-4C10-A31D-6AC70E315458}" srcId="{0324BD31-1A95-4C5D-AA4E-74BF65B3B650}" destId="{06C26795-3CC4-4E84-B263-C67F61E181A9}" srcOrd="2" destOrd="0" parTransId="{094840EF-8F66-4C9D-B45D-C351E7E7F7F6}" sibTransId="{A56B1524-52D9-4408-9290-A258DC0425DB}"/>
    <dgm:cxn modelId="{05B40E1E-B904-4345-AAEA-2EC6D451B26C}" srcId="{03F1F2D1-9EA0-407B-A267-E6B66B1375ED}" destId="{FA9D4382-ADF4-411D-8500-E8A8AC71F91B}" srcOrd="0" destOrd="0" parTransId="{116B1EB2-26CF-42F4-9EC7-83020DBF1C82}" sibTransId="{70876E85-C9AA-4A8D-91E7-1C29BEA11C0F}"/>
    <dgm:cxn modelId="{A142621F-CCA4-45BD-9118-DA7F194F36A7}" srcId="{0324BD31-1A95-4C5D-AA4E-74BF65B3B650}" destId="{762E6AED-0C6E-4E34-9AA9-E8A58099AD58}" srcOrd="0" destOrd="0" parTransId="{94615C77-7938-4EA0-AC77-1997C184789F}" sibTransId="{5BB9BE40-7187-46F0-A6E5-5D084FB03650}"/>
    <dgm:cxn modelId="{E27D5725-8FA6-4AA4-825B-834077C1F65F}" srcId="{0324BD31-1A95-4C5D-AA4E-74BF65B3B650}" destId="{3F661E2E-635B-4697-9B5F-4F40BF74F866}" srcOrd="4" destOrd="0" parTransId="{CA886AB0-DF0B-4127-8EF9-3DF5D281E1F3}" sibTransId="{AE64C11E-0031-4D44-BDD3-1D3F13AAA6AE}"/>
    <dgm:cxn modelId="{3970D027-1816-475E-8471-9947ED8EE6CE}" srcId="{06C26795-3CC4-4E84-B263-C67F61E181A9}" destId="{B6C3C5FE-08E1-4F7D-94E8-261FD677AD28}" srcOrd="0" destOrd="0" parTransId="{B67057F1-4DF2-4782-A2E6-C303177EE902}" sibTransId="{F81BBEC7-1B0C-46A2-9C1D-C7B6DE0CA693}"/>
    <dgm:cxn modelId="{FEE3072A-268A-4622-AEC4-918D5B0285D1}" type="presOf" srcId="{06C26795-3CC4-4E84-B263-C67F61E181A9}" destId="{33E2A3BF-543A-416B-B466-7371D5E0B73B}" srcOrd="0" destOrd="0" presId="urn:microsoft.com/office/officeart/2016/7/layout/VerticalDownArrowProcess"/>
    <dgm:cxn modelId="{E6CBC32C-084C-4301-B40B-8C67DC83F299}" type="presOf" srcId="{B6C3C5FE-08E1-4F7D-94E8-261FD677AD28}" destId="{CB4BE358-C45E-47F7-805F-B5710AC43381}" srcOrd="0" destOrd="0" presId="urn:microsoft.com/office/officeart/2016/7/layout/VerticalDownArrowProcess"/>
    <dgm:cxn modelId="{E8DFF95D-E1B8-4744-9697-44FD04117BF3}" type="presOf" srcId="{DC4C36E4-35E1-48FE-8C4F-467134147BFC}" destId="{77F2FF79-9FA0-4DF0-A098-F212C140D568}" srcOrd="1" destOrd="0" presId="urn:microsoft.com/office/officeart/2016/7/layout/VerticalDownArrowProcess"/>
    <dgm:cxn modelId="{15B54A67-B3FE-4CCE-A92A-114B68D587FB}" type="presOf" srcId="{3F661E2E-635B-4697-9B5F-4F40BF74F866}" destId="{11EA5A02-4F2D-4E6C-98EC-A2192CA31D99}" srcOrd="1" destOrd="0" presId="urn:microsoft.com/office/officeart/2016/7/layout/VerticalDownArrowProcess"/>
    <dgm:cxn modelId="{0AF49A47-83B0-4007-AC9D-70F55525628F}" type="presOf" srcId="{DC4C36E4-35E1-48FE-8C4F-467134147BFC}" destId="{AFAC704F-E973-4B33-B6DC-05CE87D7E5D4}" srcOrd="0" destOrd="0" presId="urn:microsoft.com/office/officeart/2016/7/layout/VerticalDownArrowProcess"/>
    <dgm:cxn modelId="{6CB8364C-8986-49F1-AA13-A2459D29F965}" type="presOf" srcId="{762E6AED-0C6E-4E34-9AA9-E8A58099AD58}" destId="{23872C86-7555-42E6-98F9-72DB9BC927A1}" srcOrd="0" destOrd="0" presId="urn:microsoft.com/office/officeart/2016/7/layout/VerticalDownArrowProcess"/>
    <dgm:cxn modelId="{CBDAA36D-7EBA-4E0C-A261-9B1EF55E05DB}" type="presOf" srcId="{762E6AED-0C6E-4E34-9AA9-E8A58099AD58}" destId="{533A7126-C623-447C-B479-7325193B16B0}" srcOrd="1" destOrd="0" presId="urn:microsoft.com/office/officeart/2016/7/layout/VerticalDownArrowProcess"/>
    <dgm:cxn modelId="{42FFEB7E-E7A7-4856-8266-84074ED7076D}" type="presOf" srcId="{03F1F2D1-9EA0-407B-A267-E6B66B1375ED}" destId="{B1D7BC0C-FF73-4845-9AC1-839E93A3EF5B}" srcOrd="0" destOrd="0" presId="urn:microsoft.com/office/officeart/2016/7/layout/VerticalDownArrowProcess"/>
    <dgm:cxn modelId="{0BDC8086-49B5-4831-ABFD-E4FD17E8ADDF}" srcId="{762E6AED-0C6E-4E34-9AA9-E8A58099AD58}" destId="{86A1E12A-8353-4110-A678-C591778C0C81}" srcOrd="0" destOrd="0" parTransId="{98806E74-4556-4232-82C6-D575B2EE790B}" sibTransId="{264E4CF5-2059-4E67-A738-1FF4D9F3EE3D}"/>
    <dgm:cxn modelId="{4111E789-E4D2-4951-A33E-3D1A170E69EF}" type="presOf" srcId="{77057486-4547-4CE4-BA04-F8AFB567284A}" destId="{C950D863-E284-4C1F-9A02-AB3429786087}" srcOrd="0" destOrd="0" presId="urn:microsoft.com/office/officeart/2016/7/layout/VerticalDownArrowProcess"/>
    <dgm:cxn modelId="{6F2EA98C-9514-4D57-973E-1B3B437875E5}" type="presOf" srcId="{3F661E2E-635B-4697-9B5F-4F40BF74F866}" destId="{B232FB14-D53D-4485-A516-EF8DA562CDF0}" srcOrd="0" destOrd="0" presId="urn:microsoft.com/office/officeart/2016/7/layout/VerticalDownArrowProcess"/>
    <dgm:cxn modelId="{829F4C99-3067-4888-9F4B-3A541683B9BF}" srcId="{0324BD31-1A95-4C5D-AA4E-74BF65B3B650}" destId="{77057486-4547-4CE4-BA04-F8AFB567284A}" srcOrd="1" destOrd="0" parTransId="{7028C421-BAE7-4F84-A4B0-074C141DCE09}" sibTransId="{5B72BFA5-33CD-46F6-8BB3-65C7FA4D0987}"/>
    <dgm:cxn modelId="{0FF53B9A-6CE7-45CE-85A0-F09F342C623A}" srcId="{0324BD31-1A95-4C5D-AA4E-74BF65B3B650}" destId="{03F1F2D1-9EA0-407B-A267-E6B66B1375ED}" srcOrd="5" destOrd="0" parTransId="{C7BAFF5B-FB01-48B8-95D4-0FF5F055A5EC}" sibTransId="{85EE5F40-C5A3-49B8-A7D7-55D83EE30C46}"/>
    <dgm:cxn modelId="{3F0EAC9F-0DC3-4E91-9CBF-AAD943AF46FF}" type="presOf" srcId="{86BA36CC-D592-4084-9413-38AF0F9539F5}" destId="{4A19F690-4DF6-44C3-B0B9-0CB349BE3567}" srcOrd="0" destOrd="0" presId="urn:microsoft.com/office/officeart/2016/7/layout/VerticalDownArrowProcess"/>
    <dgm:cxn modelId="{9060A2B8-6303-4D97-B56E-B0D9D58B15A4}" srcId="{0324BD31-1A95-4C5D-AA4E-74BF65B3B650}" destId="{DC4C36E4-35E1-48FE-8C4F-467134147BFC}" srcOrd="3" destOrd="0" parTransId="{EA4B6007-D707-4C4F-82EE-32AB4D88790A}" sibTransId="{A06D2197-0B69-4CF0-8A13-301454CD7131}"/>
    <dgm:cxn modelId="{1B13CFC8-60F3-4D94-B21C-21EF939AD023}" srcId="{3F661E2E-635B-4697-9B5F-4F40BF74F866}" destId="{E88D79DC-53CA-4DFE-A4FC-F65E807A7696}" srcOrd="0" destOrd="0" parTransId="{E433F915-6858-4C8A-A8EA-29010C3AF64F}" sibTransId="{3DA486D1-DAFF-46D1-8990-5C35282B511A}"/>
    <dgm:cxn modelId="{ADB4C6CB-C3AB-4F6F-A41D-48554C19CB76}" srcId="{DC4C36E4-35E1-48FE-8C4F-467134147BFC}" destId="{9BC2453C-473A-41FC-94ED-95F224BFBE00}" srcOrd="0" destOrd="0" parTransId="{D3DFEF5D-2F31-4B59-A631-98228C8AAC84}" sibTransId="{CABFE44E-8C58-4966-A3FC-C5B9910E52D6}"/>
    <dgm:cxn modelId="{38706BE2-BACE-4AAA-B887-1D8A9BBD3C84}" type="presOf" srcId="{86A1E12A-8353-4110-A678-C591778C0C81}" destId="{400B4529-BA5E-41D4-96B9-C2D9DD64335F}" srcOrd="0" destOrd="0" presId="urn:microsoft.com/office/officeart/2016/7/layout/VerticalDownArrowProcess"/>
    <dgm:cxn modelId="{B128F4E2-6736-466C-AF45-90DC1E2E4274}" type="presOf" srcId="{9BC2453C-473A-41FC-94ED-95F224BFBE00}" destId="{A3A8968C-B89E-4753-ACBB-45086A3C91C7}" srcOrd="0" destOrd="0" presId="urn:microsoft.com/office/officeart/2016/7/layout/VerticalDownArrowProcess"/>
    <dgm:cxn modelId="{7A75CAE8-A5C1-4557-9DB0-4D726947D969}" type="presOf" srcId="{77057486-4547-4CE4-BA04-F8AFB567284A}" destId="{E89C1F31-6C18-46F7-8A54-106C2A908004}" srcOrd="1" destOrd="0" presId="urn:microsoft.com/office/officeart/2016/7/layout/VerticalDownArrowProcess"/>
    <dgm:cxn modelId="{83914DEB-935C-4ECF-B85B-0EDD785055DB}" srcId="{77057486-4547-4CE4-BA04-F8AFB567284A}" destId="{86BA36CC-D592-4084-9413-38AF0F9539F5}" srcOrd="0" destOrd="0" parTransId="{CDFD6AFD-8585-4072-A264-A97D1F41B570}" sibTransId="{6F2E0D77-EB9F-44BF-9227-5BC37E55D0AC}"/>
    <dgm:cxn modelId="{D3129EEF-54CE-4923-87F2-B532435AFFE1}" type="presOf" srcId="{E88D79DC-53CA-4DFE-A4FC-F65E807A7696}" destId="{74235DC5-FA6D-4753-86E8-10C190FBDA60}" srcOrd="0" destOrd="0" presId="urn:microsoft.com/office/officeart/2016/7/layout/VerticalDownArrowProcess"/>
    <dgm:cxn modelId="{0E9F39F5-6203-4B00-9667-7A89AD0DD7A7}" type="presOf" srcId="{0324BD31-1A95-4C5D-AA4E-74BF65B3B650}" destId="{F3BC4E65-D4A6-4577-A3E5-4217FE6316D3}" srcOrd="0" destOrd="0" presId="urn:microsoft.com/office/officeart/2016/7/layout/VerticalDownArrowProcess"/>
    <dgm:cxn modelId="{E8D3EACF-52A5-4BCC-81ED-2C88B61E7247}" type="presParOf" srcId="{F3BC4E65-D4A6-4577-A3E5-4217FE6316D3}" destId="{DC779440-F76D-492E-BC2B-6AEFE3EE6750}" srcOrd="0" destOrd="0" presId="urn:microsoft.com/office/officeart/2016/7/layout/VerticalDownArrowProcess"/>
    <dgm:cxn modelId="{535149DC-4792-400D-AF8F-950E24C49E09}" type="presParOf" srcId="{DC779440-F76D-492E-BC2B-6AEFE3EE6750}" destId="{B1D7BC0C-FF73-4845-9AC1-839E93A3EF5B}" srcOrd="0" destOrd="0" presId="urn:microsoft.com/office/officeart/2016/7/layout/VerticalDownArrowProcess"/>
    <dgm:cxn modelId="{73B515DC-CCF5-4991-B829-35FF77C13464}" type="presParOf" srcId="{DC779440-F76D-492E-BC2B-6AEFE3EE6750}" destId="{8EF364F1-E6C9-4092-A610-BD8BFD6DE3A4}" srcOrd="1" destOrd="0" presId="urn:microsoft.com/office/officeart/2016/7/layout/VerticalDownArrowProcess"/>
    <dgm:cxn modelId="{40B341A1-6ADA-463E-8E32-F48F49475C03}" type="presParOf" srcId="{F3BC4E65-D4A6-4577-A3E5-4217FE6316D3}" destId="{EF0B1482-1933-4AB2-840E-2575F6D5FC34}" srcOrd="1" destOrd="0" presId="urn:microsoft.com/office/officeart/2016/7/layout/VerticalDownArrowProcess"/>
    <dgm:cxn modelId="{09A0A5E1-B377-4E25-BA51-405762F2AFDA}" type="presParOf" srcId="{F3BC4E65-D4A6-4577-A3E5-4217FE6316D3}" destId="{6E0A70AB-690C-47EE-8CDD-12A262EA7245}" srcOrd="2" destOrd="0" presId="urn:microsoft.com/office/officeart/2016/7/layout/VerticalDownArrowProcess"/>
    <dgm:cxn modelId="{7F3D4BB8-8B8A-400D-9A50-11D463C767A6}" type="presParOf" srcId="{6E0A70AB-690C-47EE-8CDD-12A262EA7245}" destId="{B232FB14-D53D-4485-A516-EF8DA562CDF0}" srcOrd="0" destOrd="0" presId="urn:microsoft.com/office/officeart/2016/7/layout/VerticalDownArrowProcess"/>
    <dgm:cxn modelId="{62C5DB64-A11A-411A-BF19-A6F53C246890}" type="presParOf" srcId="{6E0A70AB-690C-47EE-8CDD-12A262EA7245}" destId="{11EA5A02-4F2D-4E6C-98EC-A2192CA31D99}" srcOrd="1" destOrd="0" presId="urn:microsoft.com/office/officeart/2016/7/layout/VerticalDownArrowProcess"/>
    <dgm:cxn modelId="{26D3ECE0-FFBB-44A2-9606-28A191AED348}" type="presParOf" srcId="{6E0A70AB-690C-47EE-8CDD-12A262EA7245}" destId="{74235DC5-FA6D-4753-86E8-10C190FBDA60}" srcOrd="2" destOrd="0" presId="urn:microsoft.com/office/officeart/2016/7/layout/VerticalDownArrowProcess"/>
    <dgm:cxn modelId="{069B4404-1193-46E6-839A-8CFDAE2787AA}" type="presParOf" srcId="{F3BC4E65-D4A6-4577-A3E5-4217FE6316D3}" destId="{AE12CE5A-99AD-4579-ACD4-5251797E5ED2}" srcOrd="3" destOrd="0" presId="urn:microsoft.com/office/officeart/2016/7/layout/VerticalDownArrowProcess"/>
    <dgm:cxn modelId="{B6DC18D1-43D5-4F20-A6B1-DE00795E4ED0}" type="presParOf" srcId="{F3BC4E65-D4A6-4577-A3E5-4217FE6316D3}" destId="{0E6951AA-1004-411E-8710-9B81A451231C}" srcOrd="4" destOrd="0" presId="urn:microsoft.com/office/officeart/2016/7/layout/VerticalDownArrowProcess"/>
    <dgm:cxn modelId="{D2038D6F-9732-4A34-B17F-F7503FAD7429}" type="presParOf" srcId="{0E6951AA-1004-411E-8710-9B81A451231C}" destId="{AFAC704F-E973-4B33-B6DC-05CE87D7E5D4}" srcOrd="0" destOrd="0" presId="urn:microsoft.com/office/officeart/2016/7/layout/VerticalDownArrowProcess"/>
    <dgm:cxn modelId="{18E678FA-A451-4CE4-88BC-1278DD7D8AB3}" type="presParOf" srcId="{0E6951AA-1004-411E-8710-9B81A451231C}" destId="{77F2FF79-9FA0-4DF0-A098-F212C140D568}" srcOrd="1" destOrd="0" presId="urn:microsoft.com/office/officeart/2016/7/layout/VerticalDownArrowProcess"/>
    <dgm:cxn modelId="{9A89B520-ADE0-4300-AAE9-9AC878A80CD5}" type="presParOf" srcId="{0E6951AA-1004-411E-8710-9B81A451231C}" destId="{A3A8968C-B89E-4753-ACBB-45086A3C91C7}" srcOrd="2" destOrd="0" presId="urn:microsoft.com/office/officeart/2016/7/layout/VerticalDownArrowProcess"/>
    <dgm:cxn modelId="{1C0B976A-9057-4392-A6E5-9082AF6EA701}" type="presParOf" srcId="{F3BC4E65-D4A6-4577-A3E5-4217FE6316D3}" destId="{D203822C-91B1-4795-A96D-5A2A52011184}" srcOrd="5" destOrd="0" presId="urn:microsoft.com/office/officeart/2016/7/layout/VerticalDownArrowProcess"/>
    <dgm:cxn modelId="{A86CEEB7-4180-4739-B717-1562F6E8C621}" type="presParOf" srcId="{F3BC4E65-D4A6-4577-A3E5-4217FE6316D3}" destId="{70853C4F-DBE4-4A01-AE17-3BFA2B968820}" srcOrd="6" destOrd="0" presId="urn:microsoft.com/office/officeart/2016/7/layout/VerticalDownArrowProcess"/>
    <dgm:cxn modelId="{F37909FE-8E37-4748-A2F4-1BB773BBB06A}" type="presParOf" srcId="{70853C4F-DBE4-4A01-AE17-3BFA2B968820}" destId="{33E2A3BF-543A-416B-B466-7371D5E0B73B}" srcOrd="0" destOrd="0" presId="urn:microsoft.com/office/officeart/2016/7/layout/VerticalDownArrowProcess"/>
    <dgm:cxn modelId="{CB9CAD22-8501-4BDB-8A2F-CC9C86732108}" type="presParOf" srcId="{70853C4F-DBE4-4A01-AE17-3BFA2B968820}" destId="{29FD3A47-FBA8-474B-8B66-FEF98A33B6C4}" srcOrd="1" destOrd="0" presId="urn:microsoft.com/office/officeart/2016/7/layout/VerticalDownArrowProcess"/>
    <dgm:cxn modelId="{A2942041-8378-4348-A6A3-1160FF53AF88}" type="presParOf" srcId="{70853C4F-DBE4-4A01-AE17-3BFA2B968820}" destId="{CB4BE358-C45E-47F7-805F-B5710AC43381}" srcOrd="2" destOrd="0" presId="urn:microsoft.com/office/officeart/2016/7/layout/VerticalDownArrowProcess"/>
    <dgm:cxn modelId="{15E5452C-98E7-4D08-84FD-ABB3C4607520}" type="presParOf" srcId="{F3BC4E65-D4A6-4577-A3E5-4217FE6316D3}" destId="{B755A251-4C3B-4A9C-992E-E34C9E9C21A8}" srcOrd="7" destOrd="0" presId="urn:microsoft.com/office/officeart/2016/7/layout/VerticalDownArrowProcess"/>
    <dgm:cxn modelId="{82BE1500-0B80-485D-A8FC-B5F1E7674B27}" type="presParOf" srcId="{F3BC4E65-D4A6-4577-A3E5-4217FE6316D3}" destId="{724804FE-F9FD-41E9-BFA2-5CDC331EEB2E}" srcOrd="8" destOrd="0" presId="urn:microsoft.com/office/officeart/2016/7/layout/VerticalDownArrowProcess"/>
    <dgm:cxn modelId="{2978142C-D4AA-4922-9600-F3643781B9CD}" type="presParOf" srcId="{724804FE-F9FD-41E9-BFA2-5CDC331EEB2E}" destId="{C950D863-E284-4C1F-9A02-AB3429786087}" srcOrd="0" destOrd="0" presId="urn:microsoft.com/office/officeart/2016/7/layout/VerticalDownArrowProcess"/>
    <dgm:cxn modelId="{B3760DD7-418C-41ED-9C78-C60B67720511}" type="presParOf" srcId="{724804FE-F9FD-41E9-BFA2-5CDC331EEB2E}" destId="{E89C1F31-6C18-46F7-8A54-106C2A908004}" srcOrd="1" destOrd="0" presId="urn:microsoft.com/office/officeart/2016/7/layout/VerticalDownArrowProcess"/>
    <dgm:cxn modelId="{2E67579C-088F-4420-AB7D-0D71CD37DBE0}" type="presParOf" srcId="{724804FE-F9FD-41E9-BFA2-5CDC331EEB2E}" destId="{4A19F690-4DF6-44C3-B0B9-0CB349BE3567}" srcOrd="2" destOrd="0" presId="urn:microsoft.com/office/officeart/2016/7/layout/VerticalDownArrowProcess"/>
    <dgm:cxn modelId="{2091FCE6-FFF7-4E9F-8414-30FEDAE86A5D}" type="presParOf" srcId="{F3BC4E65-D4A6-4577-A3E5-4217FE6316D3}" destId="{198C84B1-9711-44F8-BDBB-2A42F867F5B9}" srcOrd="9" destOrd="0" presId="urn:microsoft.com/office/officeart/2016/7/layout/VerticalDownArrowProcess"/>
    <dgm:cxn modelId="{72937247-AA1A-4C56-9183-A9D6573D0269}" type="presParOf" srcId="{F3BC4E65-D4A6-4577-A3E5-4217FE6316D3}" destId="{6915C798-D09C-4826-8B59-42DA8F428154}" srcOrd="10" destOrd="0" presId="urn:microsoft.com/office/officeart/2016/7/layout/VerticalDownArrowProcess"/>
    <dgm:cxn modelId="{4462496A-E3ED-40DD-876B-C99272A6DE2D}" type="presParOf" srcId="{6915C798-D09C-4826-8B59-42DA8F428154}" destId="{23872C86-7555-42E6-98F9-72DB9BC927A1}" srcOrd="0" destOrd="0" presId="urn:microsoft.com/office/officeart/2016/7/layout/VerticalDownArrowProcess"/>
    <dgm:cxn modelId="{B36BE5FF-6703-4197-81D9-1B29A022C683}" type="presParOf" srcId="{6915C798-D09C-4826-8B59-42DA8F428154}" destId="{533A7126-C623-447C-B479-7325193B16B0}" srcOrd="1" destOrd="0" presId="urn:microsoft.com/office/officeart/2016/7/layout/VerticalDownArrowProcess"/>
    <dgm:cxn modelId="{2B62C5E2-EF5A-4AAA-88EA-ABBB79E3AADC}" type="presParOf" srcId="{6915C798-D09C-4826-8B59-42DA8F428154}" destId="{400B4529-BA5E-41D4-96B9-C2D9DD64335F}" srcOrd="2" destOrd="0" presId="urn:microsoft.com/office/officeart/2016/7/layout/VerticalDownArrow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15CA423A-A755-4563-9F55-E46FC2905BA9}" type="doc">
      <dgm:prSet loTypeId="urn:microsoft.com/office/officeart/2016/7/layout/VerticalDownArrowProcess" loCatId="process" qsTypeId="urn:microsoft.com/office/officeart/2005/8/quickstyle/simple1" qsCatId="simple" csTypeId="urn:microsoft.com/office/officeart/2005/8/colors/colorful2" csCatId="colorful" phldr="1"/>
      <dgm:spPr/>
      <dgm:t>
        <a:bodyPr/>
        <a:lstStyle/>
        <a:p>
          <a:endParaRPr lang="en-US"/>
        </a:p>
      </dgm:t>
    </dgm:pt>
    <dgm:pt modelId="{2F11E6AF-DB1F-483A-9ED5-BC79C44BF577}">
      <dgm:prSet custT="1"/>
      <dgm:spPr/>
      <dgm:t>
        <a:bodyPr/>
        <a:lstStyle/>
        <a:p>
          <a:r>
            <a:rPr lang="en-US" sz="2400"/>
            <a:t>Step One</a:t>
          </a:r>
        </a:p>
      </dgm:t>
    </dgm:pt>
    <dgm:pt modelId="{EE637733-0393-4017-9931-122AF451F32A}" type="parTrans" cxnId="{08F95680-CC0A-458E-BB97-A82736F361F7}">
      <dgm:prSet/>
      <dgm:spPr/>
      <dgm:t>
        <a:bodyPr/>
        <a:lstStyle/>
        <a:p>
          <a:endParaRPr lang="en-US"/>
        </a:p>
      </dgm:t>
    </dgm:pt>
    <dgm:pt modelId="{F1591F1D-303B-418F-B787-B004A28D2AFD}" type="sibTrans" cxnId="{08F95680-CC0A-458E-BB97-A82736F361F7}">
      <dgm:prSet/>
      <dgm:spPr/>
      <dgm:t>
        <a:bodyPr/>
        <a:lstStyle/>
        <a:p>
          <a:endParaRPr lang="en-US"/>
        </a:p>
      </dgm:t>
    </dgm:pt>
    <dgm:pt modelId="{5CCA6797-D25C-4D04-ADCC-C6C7965E8C69}">
      <dgm:prSet custT="1"/>
      <dgm:spPr/>
      <dgm:t>
        <a:bodyPr/>
        <a:lstStyle/>
        <a:p>
          <a:r>
            <a:rPr lang="en-US" sz="2400"/>
            <a:t>Step Two</a:t>
          </a:r>
          <a:endParaRPr lang="en-US" sz="2400" dirty="0"/>
        </a:p>
      </dgm:t>
    </dgm:pt>
    <dgm:pt modelId="{7B30F983-35BB-44B7-A6CB-43B1C4FAB446}" type="parTrans" cxnId="{164DC1B6-C03E-49B3-9DD8-641BC947B167}">
      <dgm:prSet/>
      <dgm:spPr/>
      <dgm:t>
        <a:bodyPr/>
        <a:lstStyle/>
        <a:p>
          <a:endParaRPr lang="en-US"/>
        </a:p>
      </dgm:t>
    </dgm:pt>
    <dgm:pt modelId="{ED5ED67D-D016-4907-BFFD-4D85E196E32C}" type="sibTrans" cxnId="{164DC1B6-C03E-49B3-9DD8-641BC947B167}">
      <dgm:prSet/>
      <dgm:spPr/>
      <dgm:t>
        <a:bodyPr/>
        <a:lstStyle/>
        <a:p>
          <a:endParaRPr lang="en-US"/>
        </a:p>
      </dgm:t>
    </dgm:pt>
    <dgm:pt modelId="{9E5F49EC-D1CF-4091-AD42-58D41E2BAB52}">
      <dgm:prSet custT="1"/>
      <dgm:spPr/>
      <dgm:t>
        <a:bodyPr/>
        <a:lstStyle/>
        <a:p>
          <a:r>
            <a:rPr lang="en-US" sz="1800" b="0" i="0" dirty="0"/>
            <a:t>Initialize an offline text to speech engine using pyttsx3.</a:t>
          </a:r>
          <a:endParaRPr lang="en-US" sz="1800" dirty="0"/>
        </a:p>
      </dgm:t>
    </dgm:pt>
    <dgm:pt modelId="{B91D741F-550A-4899-B593-A46D842F8E30}" type="parTrans" cxnId="{8C40C899-56CD-4645-8168-A8CE03D40C6F}">
      <dgm:prSet/>
      <dgm:spPr/>
      <dgm:t>
        <a:bodyPr/>
        <a:lstStyle/>
        <a:p>
          <a:endParaRPr lang="en-US"/>
        </a:p>
      </dgm:t>
    </dgm:pt>
    <dgm:pt modelId="{658069CA-9269-4F2D-9A26-87F2CB872032}" type="sibTrans" cxnId="{8C40C899-56CD-4645-8168-A8CE03D40C6F}">
      <dgm:prSet/>
      <dgm:spPr/>
      <dgm:t>
        <a:bodyPr/>
        <a:lstStyle/>
        <a:p>
          <a:endParaRPr lang="en-US"/>
        </a:p>
      </dgm:t>
    </dgm:pt>
    <dgm:pt modelId="{B6E0F44A-67CC-43E8-BF80-B548D12F402F}">
      <dgm:prSet custT="1"/>
      <dgm:spPr/>
      <dgm:t>
        <a:bodyPr/>
        <a:lstStyle/>
        <a:p>
          <a:r>
            <a:rPr lang="en-US" sz="2400"/>
            <a:t>Step Three</a:t>
          </a:r>
        </a:p>
      </dgm:t>
    </dgm:pt>
    <dgm:pt modelId="{78019F33-138C-4A54-B002-69F43A3F35B9}" type="parTrans" cxnId="{D997F3E1-F2AD-4864-A215-1D4BD7264F43}">
      <dgm:prSet/>
      <dgm:spPr/>
      <dgm:t>
        <a:bodyPr/>
        <a:lstStyle/>
        <a:p>
          <a:endParaRPr lang="en-US"/>
        </a:p>
      </dgm:t>
    </dgm:pt>
    <dgm:pt modelId="{18FDB3F4-C132-47BB-B7A0-3EB750B97AD1}" type="sibTrans" cxnId="{D997F3E1-F2AD-4864-A215-1D4BD7264F43}">
      <dgm:prSet/>
      <dgm:spPr/>
      <dgm:t>
        <a:bodyPr/>
        <a:lstStyle/>
        <a:p>
          <a:endParaRPr lang="en-US"/>
        </a:p>
      </dgm:t>
    </dgm:pt>
    <dgm:pt modelId="{A5B05B0F-8B0F-4D97-869B-EAED9F94BF9D}">
      <dgm:prSet custT="1"/>
      <dgm:spPr/>
      <dgm:t>
        <a:bodyPr/>
        <a:lstStyle/>
        <a:p>
          <a:r>
            <a:rPr lang="en-US" sz="1800" b="0" i="0" dirty="0"/>
            <a:t>Open the camera</a:t>
          </a:r>
          <a:endParaRPr lang="en-US" sz="1800" dirty="0"/>
        </a:p>
      </dgm:t>
    </dgm:pt>
    <dgm:pt modelId="{6584B180-E290-4486-B4E5-EA4F0668A14D}" type="parTrans" cxnId="{115440E4-DAB7-417D-AECF-E463EFF6C35F}">
      <dgm:prSet/>
      <dgm:spPr/>
      <dgm:t>
        <a:bodyPr/>
        <a:lstStyle/>
        <a:p>
          <a:endParaRPr lang="en-US"/>
        </a:p>
      </dgm:t>
    </dgm:pt>
    <dgm:pt modelId="{14350E04-FE80-4BAD-9BE0-7BD05E3CF504}" type="sibTrans" cxnId="{115440E4-DAB7-417D-AECF-E463EFF6C35F}">
      <dgm:prSet/>
      <dgm:spPr/>
      <dgm:t>
        <a:bodyPr/>
        <a:lstStyle/>
        <a:p>
          <a:endParaRPr lang="en-US"/>
        </a:p>
      </dgm:t>
    </dgm:pt>
    <dgm:pt modelId="{35224A0F-4417-49CB-93C3-945EB1741CC3}">
      <dgm:prSet custT="1"/>
      <dgm:spPr/>
      <dgm:t>
        <a:bodyPr/>
        <a:lstStyle/>
        <a:p>
          <a:r>
            <a:rPr lang="en-US" sz="2400"/>
            <a:t>Step Four</a:t>
          </a:r>
        </a:p>
      </dgm:t>
    </dgm:pt>
    <dgm:pt modelId="{F9B96A09-B5EF-4E00-89AE-054AA50C82B0}" type="parTrans" cxnId="{0510B5D9-A29A-480E-85EB-F858B71FC12C}">
      <dgm:prSet/>
      <dgm:spPr/>
      <dgm:t>
        <a:bodyPr/>
        <a:lstStyle/>
        <a:p>
          <a:endParaRPr lang="en-US"/>
        </a:p>
      </dgm:t>
    </dgm:pt>
    <dgm:pt modelId="{B5E4F501-3FB5-4272-B3D6-B030C5E8F98A}" type="sibTrans" cxnId="{0510B5D9-A29A-480E-85EB-F858B71FC12C}">
      <dgm:prSet/>
      <dgm:spPr/>
      <dgm:t>
        <a:bodyPr/>
        <a:lstStyle/>
        <a:p>
          <a:endParaRPr lang="en-US"/>
        </a:p>
      </dgm:t>
    </dgm:pt>
    <dgm:pt modelId="{2E1A1199-F66E-4D8A-8AA7-9BF90706B1D0}">
      <dgm:prSet custT="1"/>
      <dgm:spPr/>
      <dgm:t>
        <a:bodyPr/>
        <a:lstStyle/>
        <a:p>
          <a:r>
            <a:rPr lang="en-US" sz="1800" b="0" i="0" dirty="0"/>
            <a:t>In an infinite loop, capture frames from the camera, convert each frame to HSV color space, and identify colors in each frame by iterating over the colors dictionary.</a:t>
          </a:r>
          <a:endParaRPr lang="en-US" sz="1800" dirty="0"/>
        </a:p>
      </dgm:t>
    </dgm:pt>
    <dgm:pt modelId="{93878BD2-49A9-4FB4-BCF8-81538B15CF7C}" type="parTrans" cxnId="{E2511A3E-20D1-41AA-8C3D-98BB1EF05994}">
      <dgm:prSet/>
      <dgm:spPr/>
      <dgm:t>
        <a:bodyPr/>
        <a:lstStyle/>
        <a:p>
          <a:endParaRPr lang="en-US"/>
        </a:p>
      </dgm:t>
    </dgm:pt>
    <dgm:pt modelId="{CC39960B-D226-4137-B43E-14B887B30E3F}" type="sibTrans" cxnId="{E2511A3E-20D1-41AA-8C3D-98BB1EF05994}">
      <dgm:prSet/>
      <dgm:spPr/>
      <dgm:t>
        <a:bodyPr/>
        <a:lstStyle/>
        <a:p>
          <a:endParaRPr lang="en-US"/>
        </a:p>
      </dgm:t>
    </dgm:pt>
    <dgm:pt modelId="{8D822B4B-C2DA-4C1C-B0CC-2C12593AAFBB}">
      <dgm:prSet custT="1"/>
      <dgm:spPr/>
      <dgm:t>
        <a:bodyPr/>
        <a:lstStyle/>
        <a:p>
          <a:r>
            <a:rPr lang="en-US" sz="2400"/>
            <a:t>Step Five</a:t>
          </a:r>
        </a:p>
      </dgm:t>
    </dgm:pt>
    <dgm:pt modelId="{32958A4C-F4C7-4D20-BD5F-FC21BA3F51B6}" type="parTrans" cxnId="{E6CCFDCE-B482-4F39-8528-D7BE25D0E88E}">
      <dgm:prSet/>
      <dgm:spPr/>
      <dgm:t>
        <a:bodyPr/>
        <a:lstStyle/>
        <a:p>
          <a:endParaRPr lang="en-US"/>
        </a:p>
      </dgm:t>
    </dgm:pt>
    <dgm:pt modelId="{28D64D97-251F-40FF-9C45-8FD8B35E64E9}" type="sibTrans" cxnId="{E6CCFDCE-B482-4F39-8528-D7BE25D0E88E}">
      <dgm:prSet/>
      <dgm:spPr/>
      <dgm:t>
        <a:bodyPr/>
        <a:lstStyle/>
        <a:p>
          <a:endParaRPr lang="en-US"/>
        </a:p>
      </dgm:t>
    </dgm:pt>
    <dgm:pt modelId="{89EA7437-C5F2-4048-9BC2-6257F9B681E4}">
      <dgm:prSet custT="1"/>
      <dgm:spPr/>
      <dgm:t>
        <a:bodyPr/>
        <a:lstStyle/>
        <a:p>
          <a:r>
            <a:rPr lang="en-US" sz="1800" b="0" i="0" dirty="0"/>
            <a:t>Import necessary libraries including OpenCV, Numpy, pyttsx3 and Threading.</a:t>
          </a:r>
          <a:endParaRPr lang="en-US" sz="1800" dirty="0"/>
        </a:p>
      </dgm:t>
    </dgm:pt>
    <dgm:pt modelId="{D0738040-9FAA-4706-9689-98261E771A9A}" type="sibTrans" cxnId="{1BA4B84D-B18A-4B4A-A6F9-4E9A36C69040}">
      <dgm:prSet/>
      <dgm:spPr/>
      <dgm:t>
        <a:bodyPr/>
        <a:lstStyle/>
        <a:p>
          <a:endParaRPr lang="en-US"/>
        </a:p>
      </dgm:t>
    </dgm:pt>
    <dgm:pt modelId="{CA820FB2-F3A7-4F5C-8939-D81111C87FB1}" type="parTrans" cxnId="{1BA4B84D-B18A-4B4A-A6F9-4E9A36C69040}">
      <dgm:prSet/>
      <dgm:spPr/>
      <dgm:t>
        <a:bodyPr/>
        <a:lstStyle/>
        <a:p>
          <a:endParaRPr lang="en-US"/>
        </a:p>
      </dgm:t>
    </dgm:pt>
    <dgm:pt modelId="{9CEF85DF-B855-4140-A8E5-88BD4ECF72C4}">
      <dgm:prSet custT="1"/>
      <dgm:spPr/>
      <dgm:t>
        <a:bodyPr/>
        <a:lstStyle/>
        <a:p>
          <a:r>
            <a:rPr lang="en-US" sz="1600" b="0" i="0" dirty="0"/>
            <a:t>If enough pixels match the color range, the color is detected. In this case, print the color, add a text overlay to the frame with the color name, draw a circle at the center of the frame and use threading to speak the color name</a:t>
          </a:r>
          <a:endParaRPr lang="en-US" sz="1400" dirty="0"/>
        </a:p>
      </dgm:t>
    </dgm:pt>
    <dgm:pt modelId="{A936E3DB-4DC2-44C3-BBAE-74086363959F}" type="sibTrans" cxnId="{D4FC8CDA-09F9-4B24-AC80-F5B32DBBF98F}">
      <dgm:prSet/>
      <dgm:spPr/>
      <dgm:t>
        <a:bodyPr/>
        <a:lstStyle/>
        <a:p>
          <a:endParaRPr lang="en-US"/>
        </a:p>
      </dgm:t>
    </dgm:pt>
    <dgm:pt modelId="{E99D7693-771A-464F-9807-7E38BA303ADA}" type="parTrans" cxnId="{D4FC8CDA-09F9-4B24-AC80-F5B32DBBF98F}">
      <dgm:prSet/>
      <dgm:spPr/>
      <dgm:t>
        <a:bodyPr/>
        <a:lstStyle/>
        <a:p>
          <a:endParaRPr lang="en-US"/>
        </a:p>
      </dgm:t>
    </dgm:pt>
    <dgm:pt modelId="{190C790E-4BB2-4453-8E5B-A01FF116FD39}" type="pres">
      <dgm:prSet presAssocID="{15CA423A-A755-4563-9F55-E46FC2905BA9}" presName="Name0" presStyleCnt="0">
        <dgm:presLayoutVars>
          <dgm:dir/>
          <dgm:animLvl val="lvl"/>
          <dgm:resizeHandles val="exact"/>
        </dgm:presLayoutVars>
      </dgm:prSet>
      <dgm:spPr/>
    </dgm:pt>
    <dgm:pt modelId="{8FDB521A-A78C-4AD0-9CE5-0D51A594BC88}" type="pres">
      <dgm:prSet presAssocID="{8D822B4B-C2DA-4C1C-B0CC-2C12593AAFBB}" presName="boxAndChildren" presStyleCnt="0"/>
      <dgm:spPr/>
    </dgm:pt>
    <dgm:pt modelId="{A9AF9C8E-D08D-43A1-BCFB-459084EC5419}" type="pres">
      <dgm:prSet presAssocID="{8D822B4B-C2DA-4C1C-B0CC-2C12593AAFBB}" presName="parentTextBox" presStyleLbl="alignNode1" presStyleIdx="0" presStyleCnt="5"/>
      <dgm:spPr/>
    </dgm:pt>
    <dgm:pt modelId="{3F65A840-68C2-4F67-A7EB-8B5E8C3A5182}" type="pres">
      <dgm:prSet presAssocID="{8D822B4B-C2DA-4C1C-B0CC-2C12593AAFBB}" presName="descendantBox" presStyleLbl="bgAccFollowNode1" presStyleIdx="0" presStyleCnt="5"/>
      <dgm:spPr/>
    </dgm:pt>
    <dgm:pt modelId="{DBC4181C-23E2-4324-8572-4B1364A2CC2C}" type="pres">
      <dgm:prSet presAssocID="{B5E4F501-3FB5-4272-B3D6-B030C5E8F98A}" presName="sp" presStyleCnt="0"/>
      <dgm:spPr/>
    </dgm:pt>
    <dgm:pt modelId="{895ECDF3-BAE1-49AC-AD6E-200A8F54E8DC}" type="pres">
      <dgm:prSet presAssocID="{35224A0F-4417-49CB-93C3-945EB1741CC3}" presName="arrowAndChildren" presStyleCnt="0"/>
      <dgm:spPr/>
    </dgm:pt>
    <dgm:pt modelId="{F515A6C7-1127-48C5-81F9-BFC652201258}" type="pres">
      <dgm:prSet presAssocID="{35224A0F-4417-49CB-93C3-945EB1741CC3}" presName="parentTextArrow" presStyleLbl="node1" presStyleIdx="0" presStyleCnt="0"/>
      <dgm:spPr/>
    </dgm:pt>
    <dgm:pt modelId="{2B19F4DD-FC92-4841-9843-E239C9524E2B}" type="pres">
      <dgm:prSet presAssocID="{35224A0F-4417-49CB-93C3-945EB1741CC3}" presName="arrow" presStyleLbl="alignNode1" presStyleIdx="1" presStyleCnt="5"/>
      <dgm:spPr/>
    </dgm:pt>
    <dgm:pt modelId="{16B28BC8-90E2-4946-9682-B3BCDD336FCA}" type="pres">
      <dgm:prSet presAssocID="{35224A0F-4417-49CB-93C3-945EB1741CC3}" presName="descendantArrow" presStyleLbl="bgAccFollowNode1" presStyleIdx="1" presStyleCnt="5"/>
      <dgm:spPr/>
    </dgm:pt>
    <dgm:pt modelId="{D307C04F-9C1E-4F02-9296-D8A33FFF552A}" type="pres">
      <dgm:prSet presAssocID="{18FDB3F4-C132-47BB-B7A0-3EB750B97AD1}" presName="sp" presStyleCnt="0"/>
      <dgm:spPr/>
    </dgm:pt>
    <dgm:pt modelId="{139C7D49-04B7-40B3-854A-C5338873ED22}" type="pres">
      <dgm:prSet presAssocID="{B6E0F44A-67CC-43E8-BF80-B548D12F402F}" presName="arrowAndChildren" presStyleCnt="0"/>
      <dgm:spPr/>
    </dgm:pt>
    <dgm:pt modelId="{ECFE6518-6A79-4D15-8301-F6E9CCBE167C}" type="pres">
      <dgm:prSet presAssocID="{B6E0F44A-67CC-43E8-BF80-B548D12F402F}" presName="parentTextArrow" presStyleLbl="node1" presStyleIdx="0" presStyleCnt="0"/>
      <dgm:spPr/>
    </dgm:pt>
    <dgm:pt modelId="{449D6DB5-4CD0-4222-8356-6970BF6A4232}" type="pres">
      <dgm:prSet presAssocID="{B6E0F44A-67CC-43E8-BF80-B548D12F402F}" presName="arrow" presStyleLbl="alignNode1" presStyleIdx="2" presStyleCnt="5"/>
      <dgm:spPr/>
    </dgm:pt>
    <dgm:pt modelId="{6751F188-8E90-4882-8D8A-8CBD0A13603C}" type="pres">
      <dgm:prSet presAssocID="{B6E0F44A-67CC-43E8-BF80-B548D12F402F}" presName="descendantArrow" presStyleLbl="bgAccFollowNode1" presStyleIdx="2" presStyleCnt="5"/>
      <dgm:spPr/>
    </dgm:pt>
    <dgm:pt modelId="{AFD20A81-2400-497B-BA22-1AD30B02F561}" type="pres">
      <dgm:prSet presAssocID="{ED5ED67D-D016-4907-BFFD-4D85E196E32C}" presName="sp" presStyleCnt="0"/>
      <dgm:spPr/>
    </dgm:pt>
    <dgm:pt modelId="{189DE581-9391-40D8-B60B-F9EFAD94AF92}" type="pres">
      <dgm:prSet presAssocID="{5CCA6797-D25C-4D04-ADCC-C6C7965E8C69}" presName="arrowAndChildren" presStyleCnt="0"/>
      <dgm:spPr/>
    </dgm:pt>
    <dgm:pt modelId="{148EC899-C159-4EED-AE19-754295C94452}" type="pres">
      <dgm:prSet presAssocID="{5CCA6797-D25C-4D04-ADCC-C6C7965E8C69}" presName="parentTextArrow" presStyleLbl="node1" presStyleIdx="0" presStyleCnt="0"/>
      <dgm:spPr/>
    </dgm:pt>
    <dgm:pt modelId="{296FC90F-3B32-4DD9-AEA9-81A69E171174}" type="pres">
      <dgm:prSet presAssocID="{5CCA6797-D25C-4D04-ADCC-C6C7965E8C69}" presName="arrow" presStyleLbl="alignNode1" presStyleIdx="3" presStyleCnt="5"/>
      <dgm:spPr/>
    </dgm:pt>
    <dgm:pt modelId="{9134FC41-5E0B-4877-BDAD-C4D957DE1F7B}" type="pres">
      <dgm:prSet presAssocID="{5CCA6797-D25C-4D04-ADCC-C6C7965E8C69}" presName="descendantArrow" presStyleLbl="bgAccFollowNode1" presStyleIdx="3" presStyleCnt="5"/>
      <dgm:spPr/>
    </dgm:pt>
    <dgm:pt modelId="{1056707D-37BF-4818-82D0-6D72DE773431}" type="pres">
      <dgm:prSet presAssocID="{F1591F1D-303B-418F-B787-B004A28D2AFD}" presName="sp" presStyleCnt="0"/>
      <dgm:spPr/>
    </dgm:pt>
    <dgm:pt modelId="{F0F1D945-A67F-4029-A696-D2B6CB224F25}" type="pres">
      <dgm:prSet presAssocID="{2F11E6AF-DB1F-483A-9ED5-BC79C44BF577}" presName="arrowAndChildren" presStyleCnt="0"/>
      <dgm:spPr/>
    </dgm:pt>
    <dgm:pt modelId="{14D4E9DF-8AEE-41BF-92C2-FD1D6568B43B}" type="pres">
      <dgm:prSet presAssocID="{2F11E6AF-DB1F-483A-9ED5-BC79C44BF577}" presName="parentTextArrow" presStyleLbl="node1" presStyleIdx="0" presStyleCnt="0"/>
      <dgm:spPr/>
    </dgm:pt>
    <dgm:pt modelId="{67A600C0-C057-4355-9E29-97F71794EB30}" type="pres">
      <dgm:prSet presAssocID="{2F11E6AF-DB1F-483A-9ED5-BC79C44BF577}" presName="arrow" presStyleLbl="alignNode1" presStyleIdx="4" presStyleCnt="5"/>
      <dgm:spPr/>
    </dgm:pt>
    <dgm:pt modelId="{5BDBC4D0-4ABD-470A-9BB4-0E532E85D014}" type="pres">
      <dgm:prSet presAssocID="{2F11E6AF-DB1F-483A-9ED5-BC79C44BF577}" presName="descendantArrow" presStyleLbl="bgAccFollowNode1" presStyleIdx="4" presStyleCnt="5"/>
      <dgm:spPr/>
    </dgm:pt>
  </dgm:ptLst>
  <dgm:cxnLst>
    <dgm:cxn modelId="{6A96DE02-5236-4740-AA03-49DFEF2B93EB}" type="presOf" srcId="{5CCA6797-D25C-4D04-ADCC-C6C7965E8C69}" destId="{296FC90F-3B32-4DD9-AEA9-81A69E171174}" srcOrd="1" destOrd="0" presId="urn:microsoft.com/office/officeart/2016/7/layout/VerticalDownArrowProcess"/>
    <dgm:cxn modelId="{A996F320-8860-4E63-84D7-2559FE0B81A2}" type="presOf" srcId="{5CCA6797-D25C-4D04-ADCC-C6C7965E8C69}" destId="{148EC899-C159-4EED-AE19-754295C94452}" srcOrd="0" destOrd="0" presId="urn:microsoft.com/office/officeart/2016/7/layout/VerticalDownArrowProcess"/>
    <dgm:cxn modelId="{C5306C38-4BC1-4A01-BCFF-5846D1F2CF0D}" type="presOf" srcId="{2F11E6AF-DB1F-483A-9ED5-BC79C44BF577}" destId="{67A600C0-C057-4355-9E29-97F71794EB30}" srcOrd="1" destOrd="0" presId="urn:microsoft.com/office/officeart/2016/7/layout/VerticalDownArrowProcess"/>
    <dgm:cxn modelId="{E2511A3E-20D1-41AA-8C3D-98BB1EF05994}" srcId="{35224A0F-4417-49CB-93C3-945EB1741CC3}" destId="{2E1A1199-F66E-4D8A-8AA7-9BF90706B1D0}" srcOrd="0" destOrd="0" parTransId="{93878BD2-49A9-4FB4-BCF8-81538B15CF7C}" sibTransId="{CC39960B-D226-4137-B43E-14B887B30E3F}"/>
    <dgm:cxn modelId="{8241F043-007F-4CD0-BC50-94D79537FB1F}" type="presOf" srcId="{2F11E6AF-DB1F-483A-9ED5-BC79C44BF577}" destId="{14D4E9DF-8AEE-41BF-92C2-FD1D6568B43B}" srcOrd="0" destOrd="0" presId="urn:microsoft.com/office/officeart/2016/7/layout/VerticalDownArrowProcess"/>
    <dgm:cxn modelId="{A65D9769-775B-413F-B127-59C5B25A0BF1}" type="presOf" srcId="{35224A0F-4417-49CB-93C3-945EB1741CC3}" destId="{F515A6C7-1127-48C5-81F9-BFC652201258}" srcOrd="0" destOrd="0" presId="urn:microsoft.com/office/officeart/2016/7/layout/VerticalDownArrowProcess"/>
    <dgm:cxn modelId="{1BA4B84D-B18A-4B4A-A6F9-4E9A36C69040}" srcId="{2F11E6AF-DB1F-483A-9ED5-BC79C44BF577}" destId="{89EA7437-C5F2-4048-9BC2-6257F9B681E4}" srcOrd="0" destOrd="0" parTransId="{CA820FB2-F3A7-4F5C-8939-D81111C87FB1}" sibTransId="{D0738040-9FAA-4706-9689-98261E771A9A}"/>
    <dgm:cxn modelId="{6E3A1952-4AAB-47A9-BE10-E97ECC3F7F95}" type="presOf" srcId="{35224A0F-4417-49CB-93C3-945EB1741CC3}" destId="{2B19F4DD-FC92-4841-9843-E239C9524E2B}" srcOrd="1" destOrd="0" presId="urn:microsoft.com/office/officeart/2016/7/layout/VerticalDownArrowProcess"/>
    <dgm:cxn modelId="{A263137C-A442-474B-A3FD-124690EA95F2}" type="presOf" srcId="{2E1A1199-F66E-4D8A-8AA7-9BF90706B1D0}" destId="{16B28BC8-90E2-4946-9682-B3BCDD336FCA}" srcOrd="0" destOrd="0" presId="urn:microsoft.com/office/officeart/2016/7/layout/VerticalDownArrowProcess"/>
    <dgm:cxn modelId="{08F95680-CC0A-458E-BB97-A82736F361F7}" srcId="{15CA423A-A755-4563-9F55-E46FC2905BA9}" destId="{2F11E6AF-DB1F-483A-9ED5-BC79C44BF577}" srcOrd="0" destOrd="0" parTransId="{EE637733-0393-4017-9931-122AF451F32A}" sibTransId="{F1591F1D-303B-418F-B787-B004A28D2AFD}"/>
    <dgm:cxn modelId="{5E7CDC91-D6A3-46EB-90FF-A0920DE675A2}" type="presOf" srcId="{B6E0F44A-67CC-43E8-BF80-B548D12F402F}" destId="{ECFE6518-6A79-4D15-8301-F6E9CCBE167C}" srcOrd="0" destOrd="0" presId="urn:microsoft.com/office/officeart/2016/7/layout/VerticalDownArrowProcess"/>
    <dgm:cxn modelId="{8C40C899-56CD-4645-8168-A8CE03D40C6F}" srcId="{5CCA6797-D25C-4D04-ADCC-C6C7965E8C69}" destId="{9E5F49EC-D1CF-4091-AD42-58D41E2BAB52}" srcOrd="0" destOrd="0" parTransId="{B91D741F-550A-4899-B593-A46D842F8E30}" sibTransId="{658069CA-9269-4F2D-9A26-87F2CB872032}"/>
    <dgm:cxn modelId="{D5B710AE-1644-4B07-9A22-5E4159FF855F}" type="presOf" srcId="{B6E0F44A-67CC-43E8-BF80-B548D12F402F}" destId="{449D6DB5-4CD0-4222-8356-6970BF6A4232}" srcOrd="1" destOrd="0" presId="urn:microsoft.com/office/officeart/2016/7/layout/VerticalDownArrowProcess"/>
    <dgm:cxn modelId="{164DC1B6-C03E-49B3-9DD8-641BC947B167}" srcId="{15CA423A-A755-4563-9F55-E46FC2905BA9}" destId="{5CCA6797-D25C-4D04-ADCC-C6C7965E8C69}" srcOrd="1" destOrd="0" parTransId="{7B30F983-35BB-44B7-A6CB-43B1C4FAB446}" sibTransId="{ED5ED67D-D016-4907-BFFD-4D85E196E32C}"/>
    <dgm:cxn modelId="{607F5BBA-83E7-45E6-8491-CEB8E1756B50}" type="presOf" srcId="{15CA423A-A755-4563-9F55-E46FC2905BA9}" destId="{190C790E-4BB2-4453-8E5B-A01FF116FD39}" srcOrd="0" destOrd="0" presId="urn:microsoft.com/office/officeart/2016/7/layout/VerticalDownArrowProcess"/>
    <dgm:cxn modelId="{A7B0C5BA-FABB-4F8E-A669-7E414BFD3860}" type="presOf" srcId="{89EA7437-C5F2-4048-9BC2-6257F9B681E4}" destId="{5BDBC4D0-4ABD-470A-9BB4-0E532E85D014}" srcOrd="0" destOrd="0" presId="urn:microsoft.com/office/officeart/2016/7/layout/VerticalDownArrowProcess"/>
    <dgm:cxn modelId="{2034B7BB-3D63-4AB8-A2BA-21C23C87BDFD}" type="presOf" srcId="{9E5F49EC-D1CF-4091-AD42-58D41E2BAB52}" destId="{9134FC41-5E0B-4877-BDAD-C4D957DE1F7B}" srcOrd="0" destOrd="0" presId="urn:microsoft.com/office/officeart/2016/7/layout/VerticalDownArrowProcess"/>
    <dgm:cxn modelId="{E6CCFDCE-B482-4F39-8528-D7BE25D0E88E}" srcId="{15CA423A-A755-4563-9F55-E46FC2905BA9}" destId="{8D822B4B-C2DA-4C1C-B0CC-2C12593AAFBB}" srcOrd="4" destOrd="0" parTransId="{32958A4C-F4C7-4D20-BD5F-FC21BA3F51B6}" sibTransId="{28D64D97-251F-40FF-9C45-8FD8B35E64E9}"/>
    <dgm:cxn modelId="{4FD932D4-2EE9-44D9-AFA7-E52BA60C3673}" type="presOf" srcId="{A5B05B0F-8B0F-4D97-869B-EAED9F94BF9D}" destId="{6751F188-8E90-4882-8D8A-8CBD0A13603C}" srcOrd="0" destOrd="0" presId="urn:microsoft.com/office/officeart/2016/7/layout/VerticalDownArrowProcess"/>
    <dgm:cxn modelId="{94F9C5D7-9E65-4B3C-B093-2EE36BB74C7C}" type="presOf" srcId="{9CEF85DF-B855-4140-A8E5-88BD4ECF72C4}" destId="{3F65A840-68C2-4F67-A7EB-8B5E8C3A5182}" srcOrd="0" destOrd="0" presId="urn:microsoft.com/office/officeart/2016/7/layout/VerticalDownArrowProcess"/>
    <dgm:cxn modelId="{0510B5D9-A29A-480E-85EB-F858B71FC12C}" srcId="{15CA423A-A755-4563-9F55-E46FC2905BA9}" destId="{35224A0F-4417-49CB-93C3-945EB1741CC3}" srcOrd="3" destOrd="0" parTransId="{F9B96A09-B5EF-4E00-89AE-054AA50C82B0}" sibTransId="{B5E4F501-3FB5-4272-B3D6-B030C5E8F98A}"/>
    <dgm:cxn modelId="{D4FC8CDA-09F9-4B24-AC80-F5B32DBBF98F}" srcId="{8D822B4B-C2DA-4C1C-B0CC-2C12593AAFBB}" destId="{9CEF85DF-B855-4140-A8E5-88BD4ECF72C4}" srcOrd="0" destOrd="0" parTransId="{E99D7693-771A-464F-9807-7E38BA303ADA}" sibTransId="{A936E3DB-4DC2-44C3-BBAE-74086363959F}"/>
    <dgm:cxn modelId="{D997F3E1-F2AD-4864-A215-1D4BD7264F43}" srcId="{15CA423A-A755-4563-9F55-E46FC2905BA9}" destId="{B6E0F44A-67CC-43E8-BF80-B548D12F402F}" srcOrd="2" destOrd="0" parTransId="{78019F33-138C-4A54-B002-69F43A3F35B9}" sibTransId="{18FDB3F4-C132-47BB-B7A0-3EB750B97AD1}"/>
    <dgm:cxn modelId="{115440E4-DAB7-417D-AECF-E463EFF6C35F}" srcId="{B6E0F44A-67CC-43E8-BF80-B548D12F402F}" destId="{A5B05B0F-8B0F-4D97-869B-EAED9F94BF9D}" srcOrd="0" destOrd="0" parTransId="{6584B180-E290-4486-B4E5-EA4F0668A14D}" sibTransId="{14350E04-FE80-4BAD-9BE0-7BD05E3CF504}"/>
    <dgm:cxn modelId="{D77EDDEC-F5F7-422A-8FD8-593CBD189572}" type="presOf" srcId="{8D822B4B-C2DA-4C1C-B0CC-2C12593AAFBB}" destId="{A9AF9C8E-D08D-43A1-BCFB-459084EC5419}" srcOrd="0" destOrd="0" presId="urn:microsoft.com/office/officeart/2016/7/layout/VerticalDownArrowProcess"/>
    <dgm:cxn modelId="{20D50B62-1FC0-4337-92E4-2CD94DC8082B}" type="presParOf" srcId="{190C790E-4BB2-4453-8E5B-A01FF116FD39}" destId="{8FDB521A-A78C-4AD0-9CE5-0D51A594BC88}" srcOrd="0" destOrd="0" presId="urn:microsoft.com/office/officeart/2016/7/layout/VerticalDownArrowProcess"/>
    <dgm:cxn modelId="{6BF96F74-0D3A-4AF0-913E-C577F331F2E9}" type="presParOf" srcId="{8FDB521A-A78C-4AD0-9CE5-0D51A594BC88}" destId="{A9AF9C8E-D08D-43A1-BCFB-459084EC5419}" srcOrd="0" destOrd="0" presId="urn:microsoft.com/office/officeart/2016/7/layout/VerticalDownArrowProcess"/>
    <dgm:cxn modelId="{28F866CF-9AB7-403E-A948-4D873EF24B7A}" type="presParOf" srcId="{8FDB521A-A78C-4AD0-9CE5-0D51A594BC88}" destId="{3F65A840-68C2-4F67-A7EB-8B5E8C3A5182}" srcOrd="1" destOrd="0" presId="urn:microsoft.com/office/officeart/2016/7/layout/VerticalDownArrowProcess"/>
    <dgm:cxn modelId="{A8F0808D-F454-409A-ADC6-3080AC7AC720}" type="presParOf" srcId="{190C790E-4BB2-4453-8E5B-A01FF116FD39}" destId="{DBC4181C-23E2-4324-8572-4B1364A2CC2C}" srcOrd="1" destOrd="0" presId="urn:microsoft.com/office/officeart/2016/7/layout/VerticalDownArrowProcess"/>
    <dgm:cxn modelId="{4B81E4BE-0F3F-499D-940E-9C090B429A9A}" type="presParOf" srcId="{190C790E-4BB2-4453-8E5B-A01FF116FD39}" destId="{895ECDF3-BAE1-49AC-AD6E-200A8F54E8DC}" srcOrd="2" destOrd="0" presId="urn:microsoft.com/office/officeart/2016/7/layout/VerticalDownArrowProcess"/>
    <dgm:cxn modelId="{4F91B525-142A-43D3-B594-D0681593DF31}" type="presParOf" srcId="{895ECDF3-BAE1-49AC-AD6E-200A8F54E8DC}" destId="{F515A6C7-1127-48C5-81F9-BFC652201258}" srcOrd="0" destOrd="0" presId="urn:microsoft.com/office/officeart/2016/7/layout/VerticalDownArrowProcess"/>
    <dgm:cxn modelId="{4244616C-C968-43B8-8216-F2819E6B29CB}" type="presParOf" srcId="{895ECDF3-BAE1-49AC-AD6E-200A8F54E8DC}" destId="{2B19F4DD-FC92-4841-9843-E239C9524E2B}" srcOrd="1" destOrd="0" presId="urn:microsoft.com/office/officeart/2016/7/layout/VerticalDownArrowProcess"/>
    <dgm:cxn modelId="{E4FEE49A-EF36-4323-BC56-4306048BB86D}" type="presParOf" srcId="{895ECDF3-BAE1-49AC-AD6E-200A8F54E8DC}" destId="{16B28BC8-90E2-4946-9682-B3BCDD336FCA}" srcOrd="2" destOrd="0" presId="urn:microsoft.com/office/officeart/2016/7/layout/VerticalDownArrowProcess"/>
    <dgm:cxn modelId="{E60D0E9E-4643-4152-A43C-CA565CEFB6D9}" type="presParOf" srcId="{190C790E-4BB2-4453-8E5B-A01FF116FD39}" destId="{D307C04F-9C1E-4F02-9296-D8A33FFF552A}" srcOrd="3" destOrd="0" presId="urn:microsoft.com/office/officeart/2016/7/layout/VerticalDownArrowProcess"/>
    <dgm:cxn modelId="{5B0212EC-C485-4BE2-A42C-622212A08B3C}" type="presParOf" srcId="{190C790E-4BB2-4453-8E5B-A01FF116FD39}" destId="{139C7D49-04B7-40B3-854A-C5338873ED22}" srcOrd="4" destOrd="0" presId="urn:microsoft.com/office/officeart/2016/7/layout/VerticalDownArrowProcess"/>
    <dgm:cxn modelId="{8F19B50B-8778-488E-BC9A-82A333D7CAFE}" type="presParOf" srcId="{139C7D49-04B7-40B3-854A-C5338873ED22}" destId="{ECFE6518-6A79-4D15-8301-F6E9CCBE167C}" srcOrd="0" destOrd="0" presId="urn:microsoft.com/office/officeart/2016/7/layout/VerticalDownArrowProcess"/>
    <dgm:cxn modelId="{FE61B3E9-4807-402F-A7D9-9E389CADC854}" type="presParOf" srcId="{139C7D49-04B7-40B3-854A-C5338873ED22}" destId="{449D6DB5-4CD0-4222-8356-6970BF6A4232}" srcOrd="1" destOrd="0" presId="urn:microsoft.com/office/officeart/2016/7/layout/VerticalDownArrowProcess"/>
    <dgm:cxn modelId="{28E88E02-E79B-4BC9-B8EA-A19C4172EAE5}" type="presParOf" srcId="{139C7D49-04B7-40B3-854A-C5338873ED22}" destId="{6751F188-8E90-4882-8D8A-8CBD0A13603C}" srcOrd="2" destOrd="0" presId="urn:microsoft.com/office/officeart/2016/7/layout/VerticalDownArrowProcess"/>
    <dgm:cxn modelId="{23939EEE-54C7-4A86-BB41-5B555B620DDE}" type="presParOf" srcId="{190C790E-4BB2-4453-8E5B-A01FF116FD39}" destId="{AFD20A81-2400-497B-BA22-1AD30B02F561}" srcOrd="5" destOrd="0" presId="urn:microsoft.com/office/officeart/2016/7/layout/VerticalDownArrowProcess"/>
    <dgm:cxn modelId="{9A50C579-EA76-411C-B54E-7281690898F2}" type="presParOf" srcId="{190C790E-4BB2-4453-8E5B-A01FF116FD39}" destId="{189DE581-9391-40D8-B60B-F9EFAD94AF92}" srcOrd="6" destOrd="0" presId="urn:microsoft.com/office/officeart/2016/7/layout/VerticalDownArrowProcess"/>
    <dgm:cxn modelId="{5BCCFAB8-3FDF-40EC-9834-FA1C8F44FEEB}" type="presParOf" srcId="{189DE581-9391-40D8-B60B-F9EFAD94AF92}" destId="{148EC899-C159-4EED-AE19-754295C94452}" srcOrd="0" destOrd="0" presId="urn:microsoft.com/office/officeart/2016/7/layout/VerticalDownArrowProcess"/>
    <dgm:cxn modelId="{CEE56C2F-BC93-456B-B264-8B8A988999D4}" type="presParOf" srcId="{189DE581-9391-40D8-B60B-F9EFAD94AF92}" destId="{296FC90F-3B32-4DD9-AEA9-81A69E171174}" srcOrd="1" destOrd="0" presId="urn:microsoft.com/office/officeart/2016/7/layout/VerticalDownArrowProcess"/>
    <dgm:cxn modelId="{475E22D0-2C7F-4B02-8D33-D95588104EDC}" type="presParOf" srcId="{189DE581-9391-40D8-B60B-F9EFAD94AF92}" destId="{9134FC41-5E0B-4877-BDAD-C4D957DE1F7B}" srcOrd="2" destOrd="0" presId="urn:microsoft.com/office/officeart/2016/7/layout/VerticalDownArrowProcess"/>
    <dgm:cxn modelId="{A89B8A8C-61C1-44F8-A22C-CBFB005AD146}" type="presParOf" srcId="{190C790E-4BB2-4453-8E5B-A01FF116FD39}" destId="{1056707D-37BF-4818-82D0-6D72DE773431}" srcOrd="7" destOrd="0" presId="urn:microsoft.com/office/officeart/2016/7/layout/VerticalDownArrowProcess"/>
    <dgm:cxn modelId="{5B103A4F-A8CC-4319-A267-27F9FA483301}" type="presParOf" srcId="{190C790E-4BB2-4453-8E5B-A01FF116FD39}" destId="{F0F1D945-A67F-4029-A696-D2B6CB224F25}" srcOrd="8" destOrd="0" presId="urn:microsoft.com/office/officeart/2016/7/layout/VerticalDownArrowProcess"/>
    <dgm:cxn modelId="{784BAAE4-5F4D-4A61-B48A-5AEAAD7D6511}" type="presParOf" srcId="{F0F1D945-A67F-4029-A696-D2B6CB224F25}" destId="{14D4E9DF-8AEE-41BF-92C2-FD1D6568B43B}" srcOrd="0" destOrd="0" presId="urn:microsoft.com/office/officeart/2016/7/layout/VerticalDownArrowProcess"/>
    <dgm:cxn modelId="{F359C980-4C2E-4B94-ABDD-9A32300658BA}" type="presParOf" srcId="{F0F1D945-A67F-4029-A696-D2B6CB224F25}" destId="{67A600C0-C057-4355-9E29-97F71794EB30}" srcOrd="1" destOrd="0" presId="urn:microsoft.com/office/officeart/2016/7/layout/VerticalDownArrowProcess"/>
    <dgm:cxn modelId="{A272075B-CE42-489F-A0F0-2DA12386F9AA}" type="presParOf" srcId="{F0F1D945-A67F-4029-A696-D2B6CB224F25}" destId="{5BDBC4D0-4ABD-470A-9BB4-0E532E85D014}"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0324BD31-1A95-4C5D-AA4E-74BF65B3B650}" type="doc">
      <dgm:prSet loTypeId="urn:microsoft.com/office/officeart/2016/7/layout/VerticalDownArrowProcess" loCatId="process" qsTypeId="urn:microsoft.com/office/officeart/2005/8/quickstyle/simple1" qsCatId="simple" csTypeId="urn:microsoft.com/office/officeart/2005/8/colors/accent2_2" csCatId="accent2" phldr="1"/>
      <dgm:spPr/>
      <dgm:t>
        <a:bodyPr/>
        <a:lstStyle/>
        <a:p>
          <a:endParaRPr lang="en-US"/>
        </a:p>
      </dgm:t>
    </dgm:pt>
    <dgm:pt modelId="{762E6AED-0C6E-4E34-9AA9-E8A58099AD58}">
      <dgm:prSet custT="1"/>
      <dgm:spPr/>
      <dgm:t>
        <a:bodyPr/>
        <a:lstStyle/>
        <a:p>
          <a:r>
            <a:rPr lang="en-US" sz="2400" dirty="0"/>
            <a:t>Step One</a:t>
          </a:r>
        </a:p>
      </dgm:t>
    </dgm:pt>
    <dgm:pt modelId="{5BB9BE40-7187-46F0-A6E5-5D084FB03650}" type="sibTrans" cxnId="{A142621F-CCA4-45BD-9118-DA7F194F36A7}">
      <dgm:prSet/>
      <dgm:spPr/>
      <dgm:t>
        <a:bodyPr/>
        <a:lstStyle/>
        <a:p>
          <a:endParaRPr lang="en-US"/>
        </a:p>
      </dgm:t>
    </dgm:pt>
    <dgm:pt modelId="{94615C77-7938-4EA0-AC77-1997C184789F}" type="parTrans" cxnId="{A142621F-CCA4-45BD-9118-DA7F194F36A7}">
      <dgm:prSet/>
      <dgm:spPr/>
      <dgm:t>
        <a:bodyPr/>
        <a:lstStyle/>
        <a:p>
          <a:endParaRPr lang="en-US"/>
        </a:p>
      </dgm:t>
    </dgm:pt>
    <dgm:pt modelId="{77057486-4547-4CE4-BA04-F8AFB567284A}">
      <dgm:prSet custT="1"/>
      <dgm:spPr/>
      <dgm:t>
        <a:bodyPr/>
        <a:lstStyle/>
        <a:p>
          <a:r>
            <a:rPr lang="en-US" sz="2400"/>
            <a:t>Step Two</a:t>
          </a:r>
          <a:endParaRPr lang="en-US" sz="2400" dirty="0"/>
        </a:p>
      </dgm:t>
    </dgm:pt>
    <dgm:pt modelId="{5B72BFA5-33CD-46F6-8BB3-65C7FA4D0987}" type="sibTrans" cxnId="{829F4C99-3067-4888-9F4B-3A541683B9BF}">
      <dgm:prSet/>
      <dgm:spPr/>
      <dgm:t>
        <a:bodyPr/>
        <a:lstStyle/>
        <a:p>
          <a:endParaRPr lang="en-US"/>
        </a:p>
      </dgm:t>
    </dgm:pt>
    <dgm:pt modelId="{7028C421-BAE7-4F84-A4B0-074C141DCE09}" type="parTrans" cxnId="{829F4C99-3067-4888-9F4B-3A541683B9BF}">
      <dgm:prSet/>
      <dgm:spPr/>
      <dgm:t>
        <a:bodyPr/>
        <a:lstStyle/>
        <a:p>
          <a:endParaRPr lang="en-US"/>
        </a:p>
      </dgm:t>
    </dgm:pt>
    <dgm:pt modelId="{DC4C36E4-35E1-48FE-8C4F-467134147BFC}">
      <dgm:prSet custT="1"/>
      <dgm:spPr/>
      <dgm:t>
        <a:bodyPr/>
        <a:lstStyle/>
        <a:p>
          <a:r>
            <a:rPr lang="en-US" sz="2400" dirty="0"/>
            <a:t>Step Four</a:t>
          </a:r>
        </a:p>
      </dgm:t>
    </dgm:pt>
    <dgm:pt modelId="{A06D2197-0B69-4CF0-8A13-301454CD7131}" type="sibTrans" cxnId="{9060A2B8-6303-4D97-B56E-B0D9D58B15A4}">
      <dgm:prSet/>
      <dgm:spPr/>
      <dgm:t>
        <a:bodyPr/>
        <a:lstStyle/>
        <a:p>
          <a:endParaRPr lang="en-US"/>
        </a:p>
      </dgm:t>
    </dgm:pt>
    <dgm:pt modelId="{EA4B6007-D707-4C4F-82EE-32AB4D88790A}" type="parTrans" cxnId="{9060A2B8-6303-4D97-B56E-B0D9D58B15A4}">
      <dgm:prSet/>
      <dgm:spPr/>
      <dgm:t>
        <a:bodyPr/>
        <a:lstStyle/>
        <a:p>
          <a:endParaRPr lang="en-US"/>
        </a:p>
      </dgm:t>
    </dgm:pt>
    <dgm:pt modelId="{86A1E12A-8353-4110-A678-C591778C0C81}">
      <dgm:prSet custT="1"/>
      <dgm:spPr/>
      <dgm:t>
        <a:bodyPr/>
        <a:lstStyle/>
        <a:p>
          <a:r>
            <a:rPr lang="en-US" sz="2000" b="0" i="0" dirty="0"/>
            <a:t>Set up the GPIO pins and initialize the text-to-speech engine.</a:t>
          </a:r>
          <a:endParaRPr lang="en-US" sz="2000" dirty="0"/>
        </a:p>
      </dgm:t>
    </dgm:pt>
    <dgm:pt modelId="{264E4CF5-2059-4E67-A738-1FF4D9F3EE3D}" type="sibTrans" cxnId="{0BDC8086-49B5-4831-ABFD-E4FD17E8ADDF}">
      <dgm:prSet/>
      <dgm:spPr/>
      <dgm:t>
        <a:bodyPr/>
        <a:lstStyle/>
        <a:p>
          <a:endParaRPr lang="en-US"/>
        </a:p>
      </dgm:t>
    </dgm:pt>
    <dgm:pt modelId="{98806E74-4556-4232-82C6-D575B2EE790B}" type="parTrans" cxnId="{0BDC8086-49B5-4831-ABFD-E4FD17E8ADDF}">
      <dgm:prSet/>
      <dgm:spPr/>
      <dgm:t>
        <a:bodyPr/>
        <a:lstStyle/>
        <a:p>
          <a:endParaRPr lang="en-US"/>
        </a:p>
      </dgm:t>
    </dgm:pt>
    <dgm:pt modelId="{B6C3C5FE-08E1-4F7D-94E8-261FD677AD28}">
      <dgm:prSet custT="1"/>
      <dgm:spPr/>
      <dgm:t>
        <a:bodyPr/>
        <a:lstStyle/>
        <a:p>
          <a:r>
            <a:rPr lang="en-US" sz="2000" b="0" i="0" dirty="0"/>
            <a:t>Create a function for object detection that calls the distance measurement function. Based on the measured distance, determine if an object is too close.</a:t>
          </a:r>
          <a:endParaRPr lang="en-US" sz="2000" dirty="0"/>
        </a:p>
      </dgm:t>
    </dgm:pt>
    <dgm:pt modelId="{F81BBEC7-1B0C-46A2-9C1D-C7B6DE0CA693}" type="sibTrans" cxnId="{3970D027-1816-475E-8471-9947ED8EE6CE}">
      <dgm:prSet/>
      <dgm:spPr/>
      <dgm:t>
        <a:bodyPr/>
        <a:lstStyle/>
        <a:p>
          <a:endParaRPr lang="en-US"/>
        </a:p>
      </dgm:t>
    </dgm:pt>
    <dgm:pt modelId="{B67057F1-4DF2-4782-A2E6-C303177EE902}" type="parTrans" cxnId="{3970D027-1816-475E-8471-9947ED8EE6CE}">
      <dgm:prSet/>
      <dgm:spPr/>
      <dgm:t>
        <a:bodyPr/>
        <a:lstStyle/>
        <a:p>
          <a:endParaRPr lang="en-US"/>
        </a:p>
      </dgm:t>
    </dgm:pt>
    <dgm:pt modelId="{06C26795-3CC4-4E84-B263-C67F61E181A9}">
      <dgm:prSet custT="1"/>
      <dgm:spPr/>
      <dgm:t>
        <a:bodyPr/>
        <a:lstStyle/>
        <a:p>
          <a:r>
            <a:rPr lang="en-US" sz="2400"/>
            <a:t>Step Three</a:t>
          </a:r>
          <a:endParaRPr lang="en-US" sz="2400" dirty="0"/>
        </a:p>
      </dgm:t>
    </dgm:pt>
    <dgm:pt modelId="{A56B1524-52D9-4408-9290-A258DC0425DB}" type="sibTrans" cxnId="{6D519E14-F24D-4C10-A31D-6AC70E315458}">
      <dgm:prSet/>
      <dgm:spPr/>
      <dgm:t>
        <a:bodyPr/>
        <a:lstStyle/>
        <a:p>
          <a:endParaRPr lang="en-US"/>
        </a:p>
      </dgm:t>
    </dgm:pt>
    <dgm:pt modelId="{094840EF-8F66-4C9D-B45D-C351E7E7F7F6}" type="parTrans" cxnId="{6D519E14-F24D-4C10-A31D-6AC70E315458}">
      <dgm:prSet/>
      <dgm:spPr/>
      <dgm:t>
        <a:bodyPr/>
        <a:lstStyle/>
        <a:p>
          <a:endParaRPr lang="en-US"/>
        </a:p>
      </dgm:t>
    </dgm:pt>
    <dgm:pt modelId="{86BA36CC-D592-4084-9413-38AF0F9539F5}">
      <dgm:prSet custT="1"/>
      <dgm:spPr/>
      <dgm:t>
        <a:bodyPr/>
        <a:lstStyle/>
        <a:p>
          <a:r>
            <a:rPr lang="en-US" sz="2000" b="0" i="0" dirty="0"/>
            <a:t>Create a function to measure the distance using the ultrasonic sensor by sending a pulse and measuring the duration.</a:t>
          </a:r>
          <a:endParaRPr lang="en-US" sz="2400" dirty="0"/>
        </a:p>
      </dgm:t>
    </dgm:pt>
    <dgm:pt modelId="{6F2E0D77-EB9F-44BF-9227-5BC37E55D0AC}" type="sibTrans" cxnId="{83914DEB-935C-4ECF-B85B-0EDD785055DB}">
      <dgm:prSet/>
      <dgm:spPr/>
      <dgm:t>
        <a:bodyPr/>
        <a:lstStyle/>
        <a:p>
          <a:endParaRPr lang="en-US"/>
        </a:p>
      </dgm:t>
    </dgm:pt>
    <dgm:pt modelId="{CDFD6AFD-8585-4072-A264-A97D1F41B570}" type="parTrans" cxnId="{83914DEB-935C-4ECF-B85B-0EDD785055DB}">
      <dgm:prSet/>
      <dgm:spPr/>
      <dgm:t>
        <a:bodyPr/>
        <a:lstStyle/>
        <a:p>
          <a:endParaRPr lang="en-US"/>
        </a:p>
      </dgm:t>
    </dgm:pt>
    <dgm:pt modelId="{9BC2453C-473A-41FC-94ED-95F224BFBE00}">
      <dgm:prSet custT="1"/>
      <dgm:spPr/>
      <dgm:t>
        <a:bodyPr/>
        <a:lstStyle/>
        <a:p>
          <a:r>
            <a:rPr lang="en-US" sz="2000" b="0" i="0" dirty="0"/>
            <a:t>If the object is too close, use the text-to-speech engine to convert a predefined message, such as "Object is too close," into speech output</a:t>
          </a:r>
          <a:endParaRPr lang="en-US" sz="2000" dirty="0"/>
        </a:p>
      </dgm:t>
    </dgm:pt>
    <dgm:pt modelId="{CABFE44E-8C58-4966-A3FC-C5B9910E52D6}" type="sibTrans" cxnId="{ADB4C6CB-C3AB-4F6F-A41D-48554C19CB76}">
      <dgm:prSet/>
      <dgm:spPr/>
      <dgm:t>
        <a:bodyPr/>
        <a:lstStyle/>
        <a:p>
          <a:endParaRPr lang="en-US"/>
        </a:p>
      </dgm:t>
    </dgm:pt>
    <dgm:pt modelId="{D3DFEF5D-2F31-4B59-A631-98228C8AAC84}" type="parTrans" cxnId="{ADB4C6CB-C3AB-4F6F-A41D-48554C19CB76}">
      <dgm:prSet/>
      <dgm:spPr/>
      <dgm:t>
        <a:bodyPr/>
        <a:lstStyle/>
        <a:p>
          <a:endParaRPr lang="en-US"/>
        </a:p>
      </dgm:t>
    </dgm:pt>
    <dgm:pt modelId="{F3BC4E65-D4A6-4577-A3E5-4217FE6316D3}" type="pres">
      <dgm:prSet presAssocID="{0324BD31-1A95-4C5D-AA4E-74BF65B3B650}" presName="Name0" presStyleCnt="0">
        <dgm:presLayoutVars>
          <dgm:dir/>
          <dgm:animLvl val="lvl"/>
          <dgm:resizeHandles val="exact"/>
        </dgm:presLayoutVars>
      </dgm:prSet>
      <dgm:spPr/>
    </dgm:pt>
    <dgm:pt modelId="{52769401-EEF4-43A9-9A69-E59E8CFA9A67}" type="pres">
      <dgm:prSet presAssocID="{DC4C36E4-35E1-48FE-8C4F-467134147BFC}" presName="boxAndChildren" presStyleCnt="0"/>
      <dgm:spPr/>
    </dgm:pt>
    <dgm:pt modelId="{4ACD8657-9B3A-4BA3-95EC-2F0320734326}" type="pres">
      <dgm:prSet presAssocID="{DC4C36E4-35E1-48FE-8C4F-467134147BFC}" presName="parentTextBox" presStyleLbl="alignNode1" presStyleIdx="0" presStyleCnt="4" custScaleY="2000000"/>
      <dgm:spPr/>
    </dgm:pt>
    <dgm:pt modelId="{D0272E5C-D7B3-4100-9B28-16BD50E24500}" type="pres">
      <dgm:prSet presAssocID="{DC4C36E4-35E1-48FE-8C4F-467134147BFC}" presName="descendantBox" presStyleLbl="bgAccFollowNode1" presStyleIdx="0" presStyleCnt="4" custScaleY="2000000"/>
      <dgm:spPr/>
    </dgm:pt>
    <dgm:pt modelId="{D203822C-91B1-4795-A96D-5A2A52011184}" type="pres">
      <dgm:prSet presAssocID="{A56B1524-52D9-4408-9290-A258DC0425DB}" presName="sp" presStyleCnt="0"/>
      <dgm:spPr/>
    </dgm:pt>
    <dgm:pt modelId="{70853C4F-DBE4-4A01-AE17-3BFA2B968820}" type="pres">
      <dgm:prSet presAssocID="{06C26795-3CC4-4E84-B263-C67F61E181A9}" presName="arrowAndChildren" presStyleCnt="0"/>
      <dgm:spPr/>
    </dgm:pt>
    <dgm:pt modelId="{33E2A3BF-543A-416B-B466-7371D5E0B73B}" type="pres">
      <dgm:prSet presAssocID="{06C26795-3CC4-4E84-B263-C67F61E181A9}" presName="parentTextArrow" presStyleLbl="node1" presStyleIdx="0" presStyleCnt="0"/>
      <dgm:spPr/>
    </dgm:pt>
    <dgm:pt modelId="{29FD3A47-FBA8-474B-8B66-FEF98A33B6C4}" type="pres">
      <dgm:prSet presAssocID="{06C26795-3CC4-4E84-B263-C67F61E181A9}" presName="arrow" presStyleLbl="alignNode1" presStyleIdx="1" presStyleCnt="4" custScaleY="2000000"/>
      <dgm:spPr/>
    </dgm:pt>
    <dgm:pt modelId="{CB4BE358-C45E-47F7-805F-B5710AC43381}" type="pres">
      <dgm:prSet presAssocID="{06C26795-3CC4-4E84-B263-C67F61E181A9}" presName="descendantArrow" presStyleLbl="bgAccFollowNode1" presStyleIdx="1" presStyleCnt="4" custScaleY="2000000"/>
      <dgm:spPr/>
    </dgm:pt>
    <dgm:pt modelId="{B755A251-4C3B-4A9C-992E-E34C9E9C21A8}" type="pres">
      <dgm:prSet presAssocID="{5B72BFA5-33CD-46F6-8BB3-65C7FA4D0987}" presName="sp" presStyleCnt="0"/>
      <dgm:spPr/>
    </dgm:pt>
    <dgm:pt modelId="{724804FE-F9FD-41E9-BFA2-5CDC331EEB2E}" type="pres">
      <dgm:prSet presAssocID="{77057486-4547-4CE4-BA04-F8AFB567284A}" presName="arrowAndChildren" presStyleCnt="0"/>
      <dgm:spPr/>
    </dgm:pt>
    <dgm:pt modelId="{C950D863-E284-4C1F-9A02-AB3429786087}" type="pres">
      <dgm:prSet presAssocID="{77057486-4547-4CE4-BA04-F8AFB567284A}" presName="parentTextArrow" presStyleLbl="node1" presStyleIdx="0" presStyleCnt="0"/>
      <dgm:spPr/>
    </dgm:pt>
    <dgm:pt modelId="{E89C1F31-6C18-46F7-8A54-106C2A908004}" type="pres">
      <dgm:prSet presAssocID="{77057486-4547-4CE4-BA04-F8AFB567284A}" presName="arrow" presStyleLbl="alignNode1" presStyleIdx="2" presStyleCnt="4" custScaleY="2000000"/>
      <dgm:spPr/>
    </dgm:pt>
    <dgm:pt modelId="{4A19F690-4DF6-44C3-B0B9-0CB349BE3567}" type="pres">
      <dgm:prSet presAssocID="{77057486-4547-4CE4-BA04-F8AFB567284A}" presName="descendantArrow" presStyleLbl="bgAccFollowNode1" presStyleIdx="2" presStyleCnt="4" custScaleY="2000000"/>
      <dgm:spPr/>
    </dgm:pt>
    <dgm:pt modelId="{198C84B1-9711-44F8-BDBB-2A42F867F5B9}" type="pres">
      <dgm:prSet presAssocID="{5BB9BE40-7187-46F0-A6E5-5D084FB03650}" presName="sp" presStyleCnt="0"/>
      <dgm:spPr/>
    </dgm:pt>
    <dgm:pt modelId="{6915C798-D09C-4826-8B59-42DA8F428154}" type="pres">
      <dgm:prSet presAssocID="{762E6AED-0C6E-4E34-9AA9-E8A58099AD58}" presName="arrowAndChildren" presStyleCnt="0"/>
      <dgm:spPr/>
    </dgm:pt>
    <dgm:pt modelId="{23872C86-7555-42E6-98F9-72DB9BC927A1}" type="pres">
      <dgm:prSet presAssocID="{762E6AED-0C6E-4E34-9AA9-E8A58099AD58}" presName="parentTextArrow" presStyleLbl="node1" presStyleIdx="0" presStyleCnt="0"/>
      <dgm:spPr/>
    </dgm:pt>
    <dgm:pt modelId="{533A7126-C623-447C-B479-7325193B16B0}" type="pres">
      <dgm:prSet presAssocID="{762E6AED-0C6E-4E34-9AA9-E8A58099AD58}" presName="arrow" presStyleLbl="alignNode1" presStyleIdx="3" presStyleCnt="4" custScaleY="2000000"/>
      <dgm:spPr/>
    </dgm:pt>
    <dgm:pt modelId="{400B4529-BA5E-41D4-96B9-C2D9DD64335F}" type="pres">
      <dgm:prSet presAssocID="{762E6AED-0C6E-4E34-9AA9-E8A58099AD58}" presName="descendantArrow" presStyleLbl="bgAccFollowNode1" presStyleIdx="3" presStyleCnt="4" custScaleY="2000000"/>
      <dgm:spPr/>
    </dgm:pt>
  </dgm:ptLst>
  <dgm:cxnLst>
    <dgm:cxn modelId="{6D519E14-F24D-4C10-A31D-6AC70E315458}" srcId="{0324BD31-1A95-4C5D-AA4E-74BF65B3B650}" destId="{06C26795-3CC4-4E84-B263-C67F61E181A9}" srcOrd="2" destOrd="0" parTransId="{094840EF-8F66-4C9D-B45D-C351E7E7F7F6}" sibTransId="{A56B1524-52D9-4408-9290-A258DC0425DB}"/>
    <dgm:cxn modelId="{A6167919-D3E9-4335-A0A7-B789BD5FC460}" type="presOf" srcId="{77057486-4547-4CE4-BA04-F8AFB567284A}" destId="{E89C1F31-6C18-46F7-8A54-106C2A908004}" srcOrd="1" destOrd="0" presId="urn:microsoft.com/office/officeart/2016/7/layout/VerticalDownArrowProcess"/>
    <dgm:cxn modelId="{A142621F-CCA4-45BD-9118-DA7F194F36A7}" srcId="{0324BD31-1A95-4C5D-AA4E-74BF65B3B650}" destId="{762E6AED-0C6E-4E34-9AA9-E8A58099AD58}" srcOrd="0" destOrd="0" parTransId="{94615C77-7938-4EA0-AC77-1997C184789F}" sibTransId="{5BB9BE40-7187-46F0-A6E5-5D084FB03650}"/>
    <dgm:cxn modelId="{3970D027-1816-475E-8471-9947ED8EE6CE}" srcId="{06C26795-3CC4-4E84-B263-C67F61E181A9}" destId="{B6C3C5FE-08E1-4F7D-94E8-261FD677AD28}" srcOrd="0" destOrd="0" parTransId="{B67057F1-4DF2-4782-A2E6-C303177EE902}" sibTransId="{F81BBEC7-1B0C-46A2-9C1D-C7B6DE0CA693}"/>
    <dgm:cxn modelId="{E184503B-9A50-4FCA-9FC3-E2DF4518A1FA}" type="presOf" srcId="{DC4C36E4-35E1-48FE-8C4F-467134147BFC}" destId="{4ACD8657-9B3A-4BA3-95EC-2F0320734326}" srcOrd="0" destOrd="0" presId="urn:microsoft.com/office/officeart/2016/7/layout/VerticalDownArrowProcess"/>
    <dgm:cxn modelId="{370FE37D-978E-4B0C-9164-E7137C1E9F81}" type="presOf" srcId="{0324BD31-1A95-4C5D-AA4E-74BF65B3B650}" destId="{F3BC4E65-D4A6-4577-A3E5-4217FE6316D3}" srcOrd="0" destOrd="0" presId="urn:microsoft.com/office/officeart/2016/7/layout/VerticalDownArrowProcess"/>
    <dgm:cxn modelId="{0BDC8086-49B5-4831-ABFD-E4FD17E8ADDF}" srcId="{762E6AED-0C6E-4E34-9AA9-E8A58099AD58}" destId="{86A1E12A-8353-4110-A678-C591778C0C81}" srcOrd="0" destOrd="0" parTransId="{98806E74-4556-4232-82C6-D575B2EE790B}" sibTransId="{264E4CF5-2059-4E67-A738-1FF4D9F3EE3D}"/>
    <dgm:cxn modelId="{923F0488-DA11-4ED3-AFAD-F429E200E5E6}" type="presOf" srcId="{06C26795-3CC4-4E84-B263-C67F61E181A9}" destId="{33E2A3BF-543A-416B-B466-7371D5E0B73B}" srcOrd="0" destOrd="0" presId="urn:microsoft.com/office/officeart/2016/7/layout/VerticalDownArrowProcess"/>
    <dgm:cxn modelId="{4C690093-237E-4AF9-9586-953898F3674F}" type="presOf" srcId="{762E6AED-0C6E-4E34-9AA9-E8A58099AD58}" destId="{533A7126-C623-447C-B479-7325193B16B0}" srcOrd="1" destOrd="0" presId="urn:microsoft.com/office/officeart/2016/7/layout/VerticalDownArrowProcess"/>
    <dgm:cxn modelId="{829F4C99-3067-4888-9F4B-3A541683B9BF}" srcId="{0324BD31-1A95-4C5D-AA4E-74BF65B3B650}" destId="{77057486-4547-4CE4-BA04-F8AFB567284A}" srcOrd="1" destOrd="0" parTransId="{7028C421-BAE7-4F84-A4B0-074C141DCE09}" sibTransId="{5B72BFA5-33CD-46F6-8BB3-65C7FA4D0987}"/>
    <dgm:cxn modelId="{82E280A9-CC46-4B54-B9E8-EB8B56F36855}" type="presOf" srcId="{86A1E12A-8353-4110-A678-C591778C0C81}" destId="{400B4529-BA5E-41D4-96B9-C2D9DD64335F}" srcOrd="0" destOrd="0" presId="urn:microsoft.com/office/officeart/2016/7/layout/VerticalDownArrowProcess"/>
    <dgm:cxn modelId="{2167B9B2-6E39-490B-A39F-C9C9900E4217}" type="presOf" srcId="{77057486-4547-4CE4-BA04-F8AFB567284A}" destId="{C950D863-E284-4C1F-9A02-AB3429786087}" srcOrd="0" destOrd="0" presId="urn:microsoft.com/office/officeart/2016/7/layout/VerticalDownArrowProcess"/>
    <dgm:cxn modelId="{38F9D3B5-F306-4ABB-AB34-904B85A8990A}" type="presOf" srcId="{9BC2453C-473A-41FC-94ED-95F224BFBE00}" destId="{D0272E5C-D7B3-4100-9B28-16BD50E24500}" srcOrd="0" destOrd="0" presId="urn:microsoft.com/office/officeart/2016/7/layout/VerticalDownArrowProcess"/>
    <dgm:cxn modelId="{9060A2B8-6303-4D97-B56E-B0D9D58B15A4}" srcId="{0324BD31-1A95-4C5D-AA4E-74BF65B3B650}" destId="{DC4C36E4-35E1-48FE-8C4F-467134147BFC}" srcOrd="3" destOrd="0" parTransId="{EA4B6007-D707-4C4F-82EE-32AB4D88790A}" sibTransId="{A06D2197-0B69-4CF0-8A13-301454CD7131}"/>
    <dgm:cxn modelId="{A778D3C1-27D4-46D5-AFDB-DEE629DE7F09}" type="presOf" srcId="{06C26795-3CC4-4E84-B263-C67F61E181A9}" destId="{29FD3A47-FBA8-474B-8B66-FEF98A33B6C4}" srcOrd="1" destOrd="0" presId="urn:microsoft.com/office/officeart/2016/7/layout/VerticalDownArrowProcess"/>
    <dgm:cxn modelId="{2795A4C6-3189-4794-B739-F0A23C10F3E0}" type="presOf" srcId="{86BA36CC-D592-4084-9413-38AF0F9539F5}" destId="{4A19F690-4DF6-44C3-B0B9-0CB349BE3567}" srcOrd="0" destOrd="0" presId="urn:microsoft.com/office/officeart/2016/7/layout/VerticalDownArrowProcess"/>
    <dgm:cxn modelId="{ADB4C6CB-C3AB-4F6F-A41D-48554C19CB76}" srcId="{DC4C36E4-35E1-48FE-8C4F-467134147BFC}" destId="{9BC2453C-473A-41FC-94ED-95F224BFBE00}" srcOrd="0" destOrd="0" parTransId="{D3DFEF5D-2F31-4B59-A631-98228C8AAC84}" sibTransId="{CABFE44E-8C58-4966-A3FC-C5B9910E52D6}"/>
    <dgm:cxn modelId="{9B4E5FDF-01CC-4452-AE6D-32109FDFF8EB}" type="presOf" srcId="{762E6AED-0C6E-4E34-9AA9-E8A58099AD58}" destId="{23872C86-7555-42E6-98F9-72DB9BC927A1}" srcOrd="0" destOrd="0" presId="urn:microsoft.com/office/officeart/2016/7/layout/VerticalDownArrowProcess"/>
    <dgm:cxn modelId="{83914DEB-935C-4ECF-B85B-0EDD785055DB}" srcId="{77057486-4547-4CE4-BA04-F8AFB567284A}" destId="{86BA36CC-D592-4084-9413-38AF0F9539F5}" srcOrd="0" destOrd="0" parTransId="{CDFD6AFD-8585-4072-A264-A97D1F41B570}" sibTransId="{6F2E0D77-EB9F-44BF-9227-5BC37E55D0AC}"/>
    <dgm:cxn modelId="{EEDA74F2-8E2A-4BD6-972F-45A1A3F453F5}" type="presOf" srcId="{B6C3C5FE-08E1-4F7D-94E8-261FD677AD28}" destId="{CB4BE358-C45E-47F7-805F-B5710AC43381}" srcOrd="0" destOrd="0" presId="urn:microsoft.com/office/officeart/2016/7/layout/VerticalDownArrowProcess"/>
    <dgm:cxn modelId="{419E3B11-803A-41BB-9F6B-1ECC31D1CF64}" type="presParOf" srcId="{F3BC4E65-D4A6-4577-A3E5-4217FE6316D3}" destId="{52769401-EEF4-43A9-9A69-E59E8CFA9A67}" srcOrd="0" destOrd="0" presId="urn:microsoft.com/office/officeart/2016/7/layout/VerticalDownArrowProcess"/>
    <dgm:cxn modelId="{05F23255-ADEE-4CBF-ACB1-5BC6CACA440B}" type="presParOf" srcId="{52769401-EEF4-43A9-9A69-E59E8CFA9A67}" destId="{4ACD8657-9B3A-4BA3-95EC-2F0320734326}" srcOrd="0" destOrd="0" presId="urn:microsoft.com/office/officeart/2016/7/layout/VerticalDownArrowProcess"/>
    <dgm:cxn modelId="{3B1E7B7E-4D11-4D75-821A-5913463EFA7A}" type="presParOf" srcId="{52769401-EEF4-43A9-9A69-E59E8CFA9A67}" destId="{D0272E5C-D7B3-4100-9B28-16BD50E24500}" srcOrd="1" destOrd="0" presId="urn:microsoft.com/office/officeart/2016/7/layout/VerticalDownArrowProcess"/>
    <dgm:cxn modelId="{7FF7D994-21C4-4A88-813B-FC4C2E341F8F}" type="presParOf" srcId="{F3BC4E65-D4A6-4577-A3E5-4217FE6316D3}" destId="{D203822C-91B1-4795-A96D-5A2A52011184}" srcOrd="1" destOrd="0" presId="urn:microsoft.com/office/officeart/2016/7/layout/VerticalDownArrowProcess"/>
    <dgm:cxn modelId="{06380B47-5240-4085-8E0A-FBB0DDAE79DB}" type="presParOf" srcId="{F3BC4E65-D4A6-4577-A3E5-4217FE6316D3}" destId="{70853C4F-DBE4-4A01-AE17-3BFA2B968820}" srcOrd="2" destOrd="0" presId="urn:microsoft.com/office/officeart/2016/7/layout/VerticalDownArrowProcess"/>
    <dgm:cxn modelId="{3FB20BA4-34ED-4AE3-B581-AD8658920BD7}" type="presParOf" srcId="{70853C4F-DBE4-4A01-AE17-3BFA2B968820}" destId="{33E2A3BF-543A-416B-B466-7371D5E0B73B}" srcOrd="0" destOrd="0" presId="urn:microsoft.com/office/officeart/2016/7/layout/VerticalDownArrowProcess"/>
    <dgm:cxn modelId="{443259B6-D7DC-415A-AA71-3C1183CEF936}" type="presParOf" srcId="{70853C4F-DBE4-4A01-AE17-3BFA2B968820}" destId="{29FD3A47-FBA8-474B-8B66-FEF98A33B6C4}" srcOrd="1" destOrd="0" presId="urn:microsoft.com/office/officeart/2016/7/layout/VerticalDownArrowProcess"/>
    <dgm:cxn modelId="{A666D8CF-1F9B-40C5-BA47-8EC143A0D18A}" type="presParOf" srcId="{70853C4F-DBE4-4A01-AE17-3BFA2B968820}" destId="{CB4BE358-C45E-47F7-805F-B5710AC43381}" srcOrd="2" destOrd="0" presId="urn:microsoft.com/office/officeart/2016/7/layout/VerticalDownArrowProcess"/>
    <dgm:cxn modelId="{5F57FBA0-75D4-4B2B-85E0-CF6CFD2B3BCC}" type="presParOf" srcId="{F3BC4E65-D4A6-4577-A3E5-4217FE6316D3}" destId="{B755A251-4C3B-4A9C-992E-E34C9E9C21A8}" srcOrd="3" destOrd="0" presId="urn:microsoft.com/office/officeart/2016/7/layout/VerticalDownArrowProcess"/>
    <dgm:cxn modelId="{32F5E422-549B-49E2-8AE6-E75ABF6B20EC}" type="presParOf" srcId="{F3BC4E65-D4A6-4577-A3E5-4217FE6316D3}" destId="{724804FE-F9FD-41E9-BFA2-5CDC331EEB2E}" srcOrd="4" destOrd="0" presId="urn:microsoft.com/office/officeart/2016/7/layout/VerticalDownArrowProcess"/>
    <dgm:cxn modelId="{F5AE4B09-CCFF-46FB-81EB-3F1630BDBC07}" type="presParOf" srcId="{724804FE-F9FD-41E9-BFA2-5CDC331EEB2E}" destId="{C950D863-E284-4C1F-9A02-AB3429786087}" srcOrd="0" destOrd="0" presId="urn:microsoft.com/office/officeart/2016/7/layout/VerticalDownArrowProcess"/>
    <dgm:cxn modelId="{F799149A-1918-4C5E-A02B-B676A43758A6}" type="presParOf" srcId="{724804FE-F9FD-41E9-BFA2-5CDC331EEB2E}" destId="{E89C1F31-6C18-46F7-8A54-106C2A908004}" srcOrd="1" destOrd="0" presId="urn:microsoft.com/office/officeart/2016/7/layout/VerticalDownArrowProcess"/>
    <dgm:cxn modelId="{8ED4959C-B44C-4B76-9976-6D5C67F8F2B3}" type="presParOf" srcId="{724804FE-F9FD-41E9-BFA2-5CDC331EEB2E}" destId="{4A19F690-4DF6-44C3-B0B9-0CB349BE3567}" srcOrd="2" destOrd="0" presId="urn:microsoft.com/office/officeart/2016/7/layout/VerticalDownArrowProcess"/>
    <dgm:cxn modelId="{C643C170-14FB-490A-AA9F-D06AE4577F0E}" type="presParOf" srcId="{F3BC4E65-D4A6-4577-A3E5-4217FE6316D3}" destId="{198C84B1-9711-44F8-BDBB-2A42F867F5B9}" srcOrd="5" destOrd="0" presId="urn:microsoft.com/office/officeart/2016/7/layout/VerticalDownArrowProcess"/>
    <dgm:cxn modelId="{D23462AE-C850-44C4-A96D-D1EEEE51E1F7}" type="presParOf" srcId="{F3BC4E65-D4A6-4577-A3E5-4217FE6316D3}" destId="{6915C798-D09C-4826-8B59-42DA8F428154}" srcOrd="6" destOrd="0" presId="urn:microsoft.com/office/officeart/2016/7/layout/VerticalDownArrowProcess"/>
    <dgm:cxn modelId="{F95A25F7-7F79-4087-B275-D9FF6FC786C1}" type="presParOf" srcId="{6915C798-D09C-4826-8B59-42DA8F428154}" destId="{23872C86-7555-42E6-98F9-72DB9BC927A1}" srcOrd="0" destOrd="0" presId="urn:microsoft.com/office/officeart/2016/7/layout/VerticalDownArrowProcess"/>
    <dgm:cxn modelId="{0410F7AE-E732-4480-8C52-764D0D451AF3}" type="presParOf" srcId="{6915C798-D09C-4826-8B59-42DA8F428154}" destId="{533A7126-C623-447C-B479-7325193B16B0}" srcOrd="1" destOrd="0" presId="urn:microsoft.com/office/officeart/2016/7/layout/VerticalDownArrowProcess"/>
    <dgm:cxn modelId="{97551C3B-D673-4613-AFE2-5ABAD14450B0}" type="presParOf" srcId="{6915C798-D09C-4826-8B59-42DA8F428154}" destId="{400B4529-BA5E-41D4-96B9-C2D9DD64335F}" srcOrd="2" destOrd="0" presId="urn:microsoft.com/office/officeart/2016/7/layout/VerticalDownArrow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76152E-3CCF-47DE-9628-2B135B668B18}"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4078F6F2-900D-4A13-940C-8169B5318704}">
      <dgm:prSet/>
      <dgm:spPr>
        <a:solidFill>
          <a:schemeClr val="accent1"/>
        </a:solidFill>
      </dgm:spPr>
      <dgm:t>
        <a:bodyPr/>
        <a:lstStyle/>
        <a:p>
          <a:r>
            <a:rPr lang="en-US" dirty="0"/>
            <a:t>Prof. Dr. Gouda Ismail</a:t>
          </a:r>
        </a:p>
      </dgm:t>
    </dgm:pt>
    <dgm:pt modelId="{84F6D859-177E-439A-841E-37EE3DD96830}" type="parTrans" cxnId="{E8C90C32-0009-4634-9D56-BED004929D6B}">
      <dgm:prSet/>
      <dgm:spPr/>
      <dgm:t>
        <a:bodyPr/>
        <a:lstStyle/>
        <a:p>
          <a:endParaRPr lang="en-US"/>
        </a:p>
      </dgm:t>
    </dgm:pt>
    <dgm:pt modelId="{779FFB09-8969-44D7-B5C0-957839ABFD8D}" type="sibTrans" cxnId="{E8C90C32-0009-4634-9D56-BED004929D6B}">
      <dgm:prSet/>
      <dgm:spPr/>
      <dgm:t>
        <a:bodyPr/>
        <a:lstStyle/>
        <a:p>
          <a:endParaRPr lang="en-US"/>
        </a:p>
      </dgm:t>
    </dgm:pt>
    <dgm:pt modelId="{D702801C-36B5-4B39-AD8D-7A08885ACD1D}">
      <dgm:prSet/>
      <dgm:spPr>
        <a:solidFill>
          <a:schemeClr val="accent1"/>
        </a:solidFill>
      </dgm:spPr>
      <dgm:t>
        <a:bodyPr/>
        <a:lstStyle/>
        <a:p>
          <a:r>
            <a:rPr lang="en-US"/>
            <a:t>T.A. Riham Faris</a:t>
          </a:r>
        </a:p>
      </dgm:t>
    </dgm:pt>
    <dgm:pt modelId="{E009D3CE-A0E5-44D3-A176-0EF11EA1FA01}" type="parTrans" cxnId="{EDA470DE-0F28-4653-8812-AD1D4C7D2682}">
      <dgm:prSet/>
      <dgm:spPr/>
      <dgm:t>
        <a:bodyPr/>
        <a:lstStyle/>
        <a:p>
          <a:endParaRPr lang="en-US"/>
        </a:p>
      </dgm:t>
    </dgm:pt>
    <dgm:pt modelId="{0090ADA6-E697-4D2F-9437-64E6EB3FBA16}" type="sibTrans" cxnId="{EDA470DE-0F28-4653-8812-AD1D4C7D2682}">
      <dgm:prSet/>
      <dgm:spPr/>
      <dgm:t>
        <a:bodyPr/>
        <a:lstStyle/>
        <a:p>
          <a:endParaRPr lang="en-US"/>
        </a:p>
      </dgm:t>
    </dgm:pt>
    <dgm:pt modelId="{07EDCAF6-FA7E-4F8D-A7DE-CCA9565E8548}" type="pres">
      <dgm:prSet presAssocID="{E576152E-3CCF-47DE-9628-2B135B668B18}" presName="linear" presStyleCnt="0">
        <dgm:presLayoutVars>
          <dgm:animLvl val="lvl"/>
          <dgm:resizeHandles val="exact"/>
        </dgm:presLayoutVars>
      </dgm:prSet>
      <dgm:spPr/>
    </dgm:pt>
    <dgm:pt modelId="{153127D5-F366-4906-AB3D-95DF909077EF}" type="pres">
      <dgm:prSet presAssocID="{4078F6F2-900D-4A13-940C-8169B5318704}" presName="parentText" presStyleLbl="node1" presStyleIdx="0" presStyleCnt="2">
        <dgm:presLayoutVars>
          <dgm:chMax val="0"/>
          <dgm:bulletEnabled val="1"/>
        </dgm:presLayoutVars>
      </dgm:prSet>
      <dgm:spPr/>
    </dgm:pt>
    <dgm:pt modelId="{68079D68-3A66-406D-9296-FA07796EF459}" type="pres">
      <dgm:prSet presAssocID="{779FFB09-8969-44D7-B5C0-957839ABFD8D}" presName="spacer" presStyleCnt="0"/>
      <dgm:spPr/>
    </dgm:pt>
    <dgm:pt modelId="{D3FB9F73-2DD2-4EBA-9F7E-A810191045AB}" type="pres">
      <dgm:prSet presAssocID="{D702801C-36B5-4B39-AD8D-7A08885ACD1D}" presName="parentText" presStyleLbl="node1" presStyleIdx="1" presStyleCnt="2">
        <dgm:presLayoutVars>
          <dgm:chMax val="0"/>
          <dgm:bulletEnabled val="1"/>
        </dgm:presLayoutVars>
      </dgm:prSet>
      <dgm:spPr/>
    </dgm:pt>
  </dgm:ptLst>
  <dgm:cxnLst>
    <dgm:cxn modelId="{E8C90C32-0009-4634-9D56-BED004929D6B}" srcId="{E576152E-3CCF-47DE-9628-2B135B668B18}" destId="{4078F6F2-900D-4A13-940C-8169B5318704}" srcOrd="0" destOrd="0" parTransId="{84F6D859-177E-439A-841E-37EE3DD96830}" sibTransId="{779FFB09-8969-44D7-B5C0-957839ABFD8D}"/>
    <dgm:cxn modelId="{5A0EC677-7874-48BB-9CBB-E3BAA8699E28}" type="presOf" srcId="{E576152E-3CCF-47DE-9628-2B135B668B18}" destId="{07EDCAF6-FA7E-4F8D-A7DE-CCA9565E8548}" srcOrd="0" destOrd="0" presId="urn:microsoft.com/office/officeart/2005/8/layout/vList2"/>
    <dgm:cxn modelId="{71CD36BB-DAE1-4F8A-A3A9-86329453B31A}" type="presOf" srcId="{4078F6F2-900D-4A13-940C-8169B5318704}" destId="{153127D5-F366-4906-AB3D-95DF909077EF}" srcOrd="0" destOrd="0" presId="urn:microsoft.com/office/officeart/2005/8/layout/vList2"/>
    <dgm:cxn modelId="{8F0AF8D2-D106-4236-9A2A-6EC6D54F396A}" type="presOf" srcId="{D702801C-36B5-4B39-AD8D-7A08885ACD1D}" destId="{D3FB9F73-2DD2-4EBA-9F7E-A810191045AB}" srcOrd="0" destOrd="0" presId="urn:microsoft.com/office/officeart/2005/8/layout/vList2"/>
    <dgm:cxn modelId="{EDA470DE-0F28-4653-8812-AD1D4C7D2682}" srcId="{E576152E-3CCF-47DE-9628-2B135B668B18}" destId="{D702801C-36B5-4B39-AD8D-7A08885ACD1D}" srcOrd="1" destOrd="0" parTransId="{E009D3CE-A0E5-44D3-A176-0EF11EA1FA01}" sibTransId="{0090ADA6-E697-4D2F-9437-64E6EB3FBA16}"/>
    <dgm:cxn modelId="{6C59AAA0-6E7E-4ED7-A56A-35DA0A5160D6}" type="presParOf" srcId="{07EDCAF6-FA7E-4F8D-A7DE-CCA9565E8548}" destId="{153127D5-F366-4906-AB3D-95DF909077EF}" srcOrd="0" destOrd="0" presId="urn:microsoft.com/office/officeart/2005/8/layout/vList2"/>
    <dgm:cxn modelId="{3E1BD4BF-514A-4BBD-9B4E-74E1FDB8E7D6}" type="presParOf" srcId="{07EDCAF6-FA7E-4F8D-A7DE-CCA9565E8548}" destId="{68079D68-3A66-406D-9296-FA07796EF459}" srcOrd="1" destOrd="0" presId="urn:microsoft.com/office/officeart/2005/8/layout/vList2"/>
    <dgm:cxn modelId="{5A9F8BC4-4725-4A06-8D90-92357FC728D6}" type="presParOf" srcId="{07EDCAF6-FA7E-4F8D-A7DE-CCA9565E8548}" destId="{D3FB9F73-2DD2-4EBA-9F7E-A810191045AB}"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921F3BBA-5FE7-44EE-9551-D8A291C67226}"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48F348D9-6446-4EEC-8B92-A865EC1D432D}">
      <dgm:prSet/>
      <dgm:spPr/>
      <dgm:t>
        <a:bodyPr/>
        <a:lstStyle/>
        <a:p>
          <a:pPr>
            <a:lnSpc>
              <a:spcPct val="100000"/>
            </a:lnSpc>
          </a:pPr>
          <a:r>
            <a:rPr lang="en-US"/>
            <a:t>Provides functionality to scan &amp; decode QR Codes</a:t>
          </a:r>
        </a:p>
      </dgm:t>
    </dgm:pt>
    <dgm:pt modelId="{BD4F39BB-15EC-4CBC-A4AA-B5CDC3701AE1}" type="parTrans" cxnId="{47052693-B703-4201-B1B1-5FD4CC9DE9ED}">
      <dgm:prSet/>
      <dgm:spPr/>
      <dgm:t>
        <a:bodyPr/>
        <a:lstStyle/>
        <a:p>
          <a:endParaRPr lang="en-US"/>
        </a:p>
      </dgm:t>
    </dgm:pt>
    <dgm:pt modelId="{A1140ABA-27C5-453C-A4AA-69D7F7033426}" type="sibTrans" cxnId="{47052693-B703-4201-B1B1-5FD4CC9DE9ED}">
      <dgm:prSet/>
      <dgm:spPr/>
      <dgm:t>
        <a:bodyPr/>
        <a:lstStyle/>
        <a:p>
          <a:endParaRPr lang="en-US"/>
        </a:p>
      </dgm:t>
    </dgm:pt>
    <dgm:pt modelId="{5BC7281C-EFB4-427A-ACAA-1243B879F78F}">
      <dgm:prSet/>
      <dgm:spPr/>
      <dgm:t>
        <a:bodyPr/>
        <a:lstStyle/>
        <a:p>
          <a:pPr>
            <a:lnSpc>
              <a:spcPct val="100000"/>
            </a:lnSpc>
          </a:pPr>
          <a:r>
            <a:rPr lang="en-US" dirty="0"/>
            <a:t>Wrapped with </a:t>
          </a:r>
          <a:r>
            <a:rPr lang="en-US" dirty="0" err="1"/>
            <a:t>pyzbar</a:t>
          </a:r>
          <a:r>
            <a:rPr lang="en-US" dirty="0"/>
            <a:t> Python library</a:t>
          </a:r>
        </a:p>
      </dgm:t>
    </dgm:pt>
    <dgm:pt modelId="{46463BFB-A9C9-4FEF-B436-56BCE4ED9846}" type="parTrans" cxnId="{7BC05C86-407F-445F-870D-4E5283D21DB1}">
      <dgm:prSet/>
      <dgm:spPr/>
      <dgm:t>
        <a:bodyPr/>
        <a:lstStyle/>
        <a:p>
          <a:endParaRPr lang="en-US"/>
        </a:p>
      </dgm:t>
    </dgm:pt>
    <dgm:pt modelId="{7113DD31-1F89-420B-A3E9-7922CF387761}" type="sibTrans" cxnId="{7BC05C86-407F-445F-870D-4E5283D21DB1}">
      <dgm:prSet/>
      <dgm:spPr/>
      <dgm:t>
        <a:bodyPr/>
        <a:lstStyle/>
        <a:p>
          <a:endParaRPr lang="en-US"/>
        </a:p>
      </dgm:t>
    </dgm:pt>
    <dgm:pt modelId="{ECE563B6-6122-40FB-8F7C-0A640D9E5AF1}" type="pres">
      <dgm:prSet presAssocID="{921F3BBA-5FE7-44EE-9551-D8A291C67226}" presName="root" presStyleCnt="0">
        <dgm:presLayoutVars>
          <dgm:dir/>
          <dgm:resizeHandles val="exact"/>
        </dgm:presLayoutVars>
      </dgm:prSet>
      <dgm:spPr/>
    </dgm:pt>
    <dgm:pt modelId="{912B3277-EB2D-4052-82BE-29476DB66E92}" type="pres">
      <dgm:prSet presAssocID="{48F348D9-6446-4EEC-8B92-A865EC1D432D}" presName="compNode" presStyleCnt="0"/>
      <dgm:spPr/>
    </dgm:pt>
    <dgm:pt modelId="{FDE45722-1C58-4842-9FB2-5A2E59CAA047}" type="pres">
      <dgm:prSet presAssocID="{48F348D9-6446-4EEC-8B92-A865EC1D432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code"/>
        </a:ext>
      </dgm:extLst>
    </dgm:pt>
    <dgm:pt modelId="{8B18715B-6733-4709-ADCC-5BE9D06B6E97}" type="pres">
      <dgm:prSet presAssocID="{48F348D9-6446-4EEC-8B92-A865EC1D432D}" presName="spaceRect" presStyleCnt="0"/>
      <dgm:spPr/>
    </dgm:pt>
    <dgm:pt modelId="{45E4328B-1B22-4DCB-A62C-2C9B44920B99}" type="pres">
      <dgm:prSet presAssocID="{48F348D9-6446-4EEC-8B92-A865EC1D432D}" presName="textRect" presStyleLbl="revTx" presStyleIdx="0" presStyleCnt="2">
        <dgm:presLayoutVars>
          <dgm:chMax val="1"/>
          <dgm:chPref val="1"/>
        </dgm:presLayoutVars>
      </dgm:prSet>
      <dgm:spPr/>
    </dgm:pt>
    <dgm:pt modelId="{A0BE46B9-B82F-4071-9F83-B8EDEB4E95E0}" type="pres">
      <dgm:prSet presAssocID="{A1140ABA-27C5-453C-A4AA-69D7F7033426}" presName="sibTrans" presStyleCnt="0"/>
      <dgm:spPr/>
    </dgm:pt>
    <dgm:pt modelId="{2467DDE8-87CD-4B57-9BAE-0EB0C3011F6E}" type="pres">
      <dgm:prSet presAssocID="{5BC7281C-EFB4-427A-ACAA-1243B879F78F}" presName="compNode" presStyleCnt="0"/>
      <dgm:spPr/>
    </dgm:pt>
    <dgm:pt modelId="{7B892CEC-96FB-483F-9059-2BE8D3F36E73}" type="pres">
      <dgm:prSet presAssocID="{5BC7281C-EFB4-427A-ACAA-1243B879F78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42955C3B-A70F-4573-A305-540FD97BDE7B}" type="pres">
      <dgm:prSet presAssocID="{5BC7281C-EFB4-427A-ACAA-1243B879F78F}" presName="spaceRect" presStyleCnt="0"/>
      <dgm:spPr/>
    </dgm:pt>
    <dgm:pt modelId="{A75F8D2B-F3F3-4212-80B8-ABE80AD6BB4D}" type="pres">
      <dgm:prSet presAssocID="{5BC7281C-EFB4-427A-ACAA-1243B879F78F}" presName="textRect" presStyleLbl="revTx" presStyleIdx="1" presStyleCnt="2">
        <dgm:presLayoutVars>
          <dgm:chMax val="1"/>
          <dgm:chPref val="1"/>
        </dgm:presLayoutVars>
      </dgm:prSet>
      <dgm:spPr/>
    </dgm:pt>
  </dgm:ptLst>
  <dgm:cxnLst>
    <dgm:cxn modelId="{A5F99913-72A1-4E17-8F98-8994860E88DE}" type="presOf" srcId="{48F348D9-6446-4EEC-8B92-A865EC1D432D}" destId="{45E4328B-1B22-4DCB-A62C-2C9B44920B99}" srcOrd="0" destOrd="0" presId="urn:microsoft.com/office/officeart/2018/2/layout/IconLabelList"/>
    <dgm:cxn modelId="{7BC05C86-407F-445F-870D-4E5283D21DB1}" srcId="{921F3BBA-5FE7-44EE-9551-D8A291C67226}" destId="{5BC7281C-EFB4-427A-ACAA-1243B879F78F}" srcOrd="1" destOrd="0" parTransId="{46463BFB-A9C9-4FEF-B436-56BCE4ED9846}" sibTransId="{7113DD31-1F89-420B-A3E9-7922CF387761}"/>
    <dgm:cxn modelId="{47052693-B703-4201-B1B1-5FD4CC9DE9ED}" srcId="{921F3BBA-5FE7-44EE-9551-D8A291C67226}" destId="{48F348D9-6446-4EEC-8B92-A865EC1D432D}" srcOrd="0" destOrd="0" parTransId="{BD4F39BB-15EC-4CBC-A4AA-B5CDC3701AE1}" sibTransId="{A1140ABA-27C5-453C-A4AA-69D7F7033426}"/>
    <dgm:cxn modelId="{2E47D2AE-8272-4263-A963-63D00CCB6698}" type="presOf" srcId="{5BC7281C-EFB4-427A-ACAA-1243B879F78F}" destId="{A75F8D2B-F3F3-4212-80B8-ABE80AD6BB4D}" srcOrd="0" destOrd="0" presId="urn:microsoft.com/office/officeart/2018/2/layout/IconLabelList"/>
    <dgm:cxn modelId="{32B678EB-2B55-4AD5-8C60-388A6D467AC5}" type="presOf" srcId="{921F3BBA-5FE7-44EE-9551-D8A291C67226}" destId="{ECE563B6-6122-40FB-8F7C-0A640D9E5AF1}" srcOrd="0" destOrd="0" presId="urn:microsoft.com/office/officeart/2018/2/layout/IconLabelList"/>
    <dgm:cxn modelId="{8D9DC8F6-5567-4C38-8CCA-236CD7D75480}" type="presParOf" srcId="{ECE563B6-6122-40FB-8F7C-0A640D9E5AF1}" destId="{912B3277-EB2D-4052-82BE-29476DB66E92}" srcOrd="0" destOrd="0" presId="urn:microsoft.com/office/officeart/2018/2/layout/IconLabelList"/>
    <dgm:cxn modelId="{80095641-667C-4CB7-BFE8-7B9036A41105}" type="presParOf" srcId="{912B3277-EB2D-4052-82BE-29476DB66E92}" destId="{FDE45722-1C58-4842-9FB2-5A2E59CAA047}" srcOrd="0" destOrd="0" presId="urn:microsoft.com/office/officeart/2018/2/layout/IconLabelList"/>
    <dgm:cxn modelId="{094CC2E3-FFBA-4080-872F-351259C58650}" type="presParOf" srcId="{912B3277-EB2D-4052-82BE-29476DB66E92}" destId="{8B18715B-6733-4709-ADCC-5BE9D06B6E97}" srcOrd="1" destOrd="0" presId="urn:microsoft.com/office/officeart/2018/2/layout/IconLabelList"/>
    <dgm:cxn modelId="{A5E7B40E-BB45-4820-A387-10BCCE2E501C}" type="presParOf" srcId="{912B3277-EB2D-4052-82BE-29476DB66E92}" destId="{45E4328B-1B22-4DCB-A62C-2C9B44920B99}" srcOrd="2" destOrd="0" presId="urn:microsoft.com/office/officeart/2018/2/layout/IconLabelList"/>
    <dgm:cxn modelId="{0A45D1CE-7C81-4A7B-B2F5-E6F3343C8855}" type="presParOf" srcId="{ECE563B6-6122-40FB-8F7C-0A640D9E5AF1}" destId="{A0BE46B9-B82F-4071-9F83-B8EDEB4E95E0}" srcOrd="1" destOrd="0" presId="urn:microsoft.com/office/officeart/2018/2/layout/IconLabelList"/>
    <dgm:cxn modelId="{F6B0AC87-F3FA-4241-B871-D258E0DF7BE6}" type="presParOf" srcId="{ECE563B6-6122-40FB-8F7C-0A640D9E5AF1}" destId="{2467DDE8-87CD-4B57-9BAE-0EB0C3011F6E}" srcOrd="2" destOrd="0" presId="urn:microsoft.com/office/officeart/2018/2/layout/IconLabelList"/>
    <dgm:cxn modelId="{9063493D-4041-430B-9A5E-34987C7A5C49}" type="presParOf" srcId="{2467DDE8-87CD-4B57-9BAE-0EB0C3011F6E}" destId="{7B892CEC-96FB-483F-9059-2BE8D3F36E73}" srcOrd="0" destOrd="0" presId="urn:microsoft.com/office/officeart/2018/2/layout/IconLabelList"/>
    <dgm:cxn modelId="{2C0A8B57-C7DB-4C55-97A4-9F168BF7EB4E}" type="presParOf" srcId="{2467DDE8-87CD-4B57-9BAE-0EB0C3011F6E}" destId="{42955C3B-A70F-4573-A305-540FD97BDE7B}" srcOrd="1" destOrd="0" presId="urn:microsoft.com/office/officeart/2018/2/layout/IconLabelList"/>
    <dgm:cxn modelId="{303F6937-F33B-4F51-861E-7A66FA28EC05}" type="presParOf" srcId="{2467DDE8-87CD-4B57-9BAE-0EB0C3011F6E}" destId="{A75F8D2B-F3F3-4212-80B8-ABE80AD6BB4D}" srcOrd="2" destOrd="0" presId="urn:microsoft.com/office/officeart/2018/2/layout/Icon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15CA423A-A755-4563-9F55-E46FC2905BA9}" type="doc">
      <dgm:prSet loTypeId="urn:microsoft.com/office/officeart/2016/7/layout/VerticalDownArrowProcess" loCatId="process" qsTypeId="urn:microsoft.com/office/officeart/2005/8/quickstyle/simple1" qsCatId="simple" csTypeId="urn:microsoft.com/office/officeart/2005/8/colors/colorful2" csCatId="colorful" phldr="1"/>
      <dgm:spPr/>
      <dgm:t>
        <a:bodyPr/>
        <a:lstStyle/>
        <a:p>
          <a:endParaRPr lang="en-US"/>
        </a:p>
      </dgm:t>
    </dgm:pt>
    <dgm:pt modelId="{2F11E6AF-DB1F-483A-9ED5-BC79C44BF577}">
      <dgm:prSet custT="1"/>
      <dgm:spPr/>
      <dgm:t>
        <a:bodyPr/>
        <a:lstStyle/>
        <a:p>
          <a:r>
            <a:rPr lang="en-US" sz="2400" dirty="0"/>
            <a:t>Step One</a:t>
          </a:r>
        </a:p>
      </dgm:t>
    </dgm:pt>
    <dgm:pt modelId="{EE637733-0393-4017-9931-122AF451F32A}" type="parTrans" cxnId="{08F95680-CC0A-458E-BB97-A82736F361F7}">
      <dgm:prSet/>
      <dgm:spPr/>
      <dgm:t>
        <a:bodyPr/>
        <a:lstStyle/>
        <a:p>
          <a:endParaRPr lang="en-US"/>
        </a:p>
      </dgm:t>
    </dgm:pt>
    <dgm:pt modelId="{F1591F1D-303B-418F-B787-B004A28D2AFD}" type="sibTrans" cxnId="{08F95680-CC0A-458E-BB97-A82736F361F7}">
      <dgm:prSet/>
      <dgm:spPr/>
      <dgm:t>
        <a:bodyPr/>
        <a:lstStyle/>
        <a:p>
          <a:endParaRPr lang="en-US"/>
        </a:p>
      </dgm:t>
    </dgm:pt>
    <dgm:pt modelId="{89EA7437-C5F2-4048-9BC2-6257F9B681E4}">
      <dgm:prSet custT="1"/>
      <dgm:spPr/>
      <dgm:t>
        <a:bodyPr/>
        <a:lstStyle/>
        <a:p>
          <a:r>
            <a:rPr lang="en-US" sz="1800" dirty="0"/>
            <a:t>Open the camera </a:t>
          </a:r>
        </a:p>
      </dgm:t>
    </dgm:pt>
    <dgm:pt modelId="{CA820FB2-F3A7-4F5C-8939-D81111C87FB1}" type="parTrans" cxnId="{1BA4B84D-B18A-4B4A-A6F9-4E9A36C69040}">
      <dgm:prSet/>
      <dgm:spPr/>
      <dgm:t>
        <a:bodyPr/>
        <a:lstStyle/>
        <a:p>
          <a:endParaRPr lang="en-US"/>
        </a:p>
      </dgm:t>
    </dgm:pt>
    <dgm:pt modelId="{D0738040-9FAA-4706-9689-98261E771A9A}" type="sibTrans" cxnId="{1BA4B84D-B18A-4B4A-A6F9-4E9A36C69040}">
      <dgm:prSet/>
      <dgm:spPr/>
      <dgm:t>
        <a:bodyPr/>
        <a:lstStyle/>
        <a:p>
          <a:endParaRPr lang="en-US"/>
        </a:p>
      </dgm:t>
    </dgm:pt>
    <dgm:pt modelId="{B6E0F44A-67CC-43E8-BF80-B548D12F402F}">
      <dgm:prSet custT="1"/>
      <dgm:spPr/>
      <dgm:t>
        <a:bodyPr/>
        <a:lstStyle/>
        <a:p>
          <a:r>
            <a:rPr lang="en-US" sz="2400" dirty="0"/>
            <a:t>Step Two</a:t>
          </a:r>
        </a:p>
      </dgm:t>
    </dgm:pt>
    <dgm:pt modelId="{78019F33-138C-4A54-B002-69F43A3F35B9}" type="parTrans" cxnId="{D997F3E1-F2AD-4864-A215-1D4BD7264F43}">
      <dgm:prSet/>
      <dgm:spPr/>
      <dgm:t>
        <a:bodyPr/>
        <a:lstStyle/>
        <a:p>
          <a:endParaRPr lang="en-US"/>
        </a:p>
      </dgm:t>
    </dgm:pt>
    <dgm:pt modelId="{18FDB3F4-C132-47BB-B7A0-3EB750B97AD1}" type="sibTrans" cxnId="{D997F3E1-F2AD-4864-A215-1D4BD7264F43}">
      <dgm:prSet/>
      <dgm:spPr/>
      <dgm:t>
        <a:bodyPr/>
        <a:lstStyle/>
        <a:p>
          <a:endParaRPr lang="en-US"/>
        </a:p>
      </dgm:t>
    </dgm:pt>
    <dgm:pt modelId="{A5B05B0F-8B0F-4D97-869B-EAED9F94BF9D}">
      <dgm:prSet custT="1"/>
      <dgm:spPr/>
      <dgm:t>
        <a:bodyPr/>
        <a:lstStyle/>
        <a:p>
          <a:r>
            <a:rPr lang="en-US" sz="1800" dirty="0"/>
            <a:t>Decoding, to decode the information contained by </a:t>
          </a:r>
          <a:r>
            <a:rPr lang="en-US" sz="1800" b="1" dirty="0">
              <a:solidFill>
                <a:schemeClr val="accent1"/>
              </a:solidFill>
            </a:rPr>
            <a:t>open cv</a:t>
          </a:r>
          <a:r>
            <a:rPr lang="en-US" sz="1800" dirty="0"/>
            <a:t>. </a:t>
          </a:r>
          <a:r>
            <a:rPr lang="en-US" sz="1800" dirty="0" err="1">
              <a:solidFill>
                <a:srgbClr val="C00000"/>
              </a:solidFill>
            </a:rPr>
            <a:t>pyzbar</a:t>
          </a:r>
          <a:endParaRPr lang="en-US" sz="1800" dirty="0">
            <a:solidFill>
              <a:srgbClr val="C00000"/>
            </a:solidFill>
          </a:endParaRPr>
        </a:p>
      </dgm:t>
    </dgm:pt>
    <dgm:pt modelId="{6584B180-E290-4486-B4E5-EA4F0668A14D}" type="parTrans" cxnId="{115440E4-DAB7-417D-AECF-E463EFF6C35F}">
      <dgm:prSet/>
      <dgm:spPr/>
      <dgm:t>
        <a:bodyPr/>
        <a:lstStyle/>
        <a:p>
          <a:endParaRPr lang="en-US"/>
        </a:p>
      </dgm:t>
    </dgm:pt>
    <dgm:pt modelId="{14350E04-FE80-4BAD-9BE0-7BD05E3CF504}" type="sibTrans" cxnId="{115440E4-DAB7-417D-AECF-E463EFF6C35F}">
      <dgm:prSet/>
      <dgm:spPr/>
      <dgm:t>
        <a:bodyPr/>
        <a:lstStyle/>
        <a:p>
          <a:endParaRPr lang="en-US"/>
        </a:p>
      </dgm:t>
    </dgm:pt>
    <dgm:pt modelId="{35224A0F-4417-49CB-93C3-945EB1741CC3}">
      <dgm:prSet custT="1"/>
      <dgm:spPr/>
      <dgm:t>
        <a:bodyPr/>
        <a:lstStyle/>
        <a:p>
          <a:r>
            <a:rPr lang="en-US" sz="2400" dirty="0"/>
            <a:t>Step Three</a:t>
          </a:r>
        </a:p>
      </dgm:t>
    </dgm:pt>
    <dgm:pt modelId="{F9B96A09-B5EF-4E00-89AE-054AA50C82B0}" type="parTrans" cxnId="{0510B5D9-A29A-480E-85EB-F858B71FC12C}">
      <dgm:prSet/>
      <dgm:spPr/>
      <dgm:t>
        <a:bodyPr/>
        <a:lstStyle/>
        <a:p>
          <a:endParaRPr lang="en-US"/>
        </a:p>
      </dgm:t>
    </dgm:pt>
    <dgm:pt modelId="{B5E4F501-3FB5-4272-B3D6-B030C5E8F98A}" type="sibTrans" cxnId="{0510B5D9-A29A-480E-85EB-F858B71FC12C}">
      <dgm:prSet/>
      <dgm:spPr/>
      <dgm:t>
        <a:bodyPr/>
        <a:lstStyle/>
        <a:p>
          <a:endParaRPr lang="en-US"/>
        </a:p>
      </dgm:t>
    </dgm:pt>
    <dgm:pt modelId="{2E1A1199-F66E-4D8A-8AA7-9BF90706B1D0}">
      <dgm:prSet custT="1"/>
      <dgm:spPr/>
      <dgm:t>
        <a:bodyPr/>
        <a:lstStyle/>
        <a:p>
          <a:r>
            <a:rPr lang="en-US" sz="1800" dirty="0"/>
            <a:t>Processing the data , extract the information contained within the code</a:t>
          </a:r>
        </a:p>
      </dgm:t>
    </dgm:pt>
    <dgm:pt modelId="{93878BD2-49A9-4FB4-BCF8-81538B15CF7C}" type="parTrans" cxnId="{E2511A3E-20D1-41AA-8C3D-98BB1EF05994}">
      <dgm:prSet/>
      <dgm:spPr/>
      <dgm:t>
        <a:bodyPr/>
        <a:lstStyle/>
        <a:p>
          <a:endParaRPr lang="en-US"/>
        </a:p>
      </dgm:t>
    </dgm:pt>
    <dgm:pt modelId="{CC39960B-D226-4137-B43E-14B887B30E3F}" type="sibTrans" cxnId="{E2511A3E-20D1-41AA-8C3D-98BB1EF05994}">
      <dgm:prSet/>
      <dgm:spPr/>
      <dgm:t>
        <a:bodyPr/>
        <a:lstStyle/>
        <a:p>
          <a:endParaRPr lang="en-US"/>
        </a:p>
      </dgm:t>
    </dgm:pt>
    <dgm:pt modelId="{8D822B4B-C2DA-4C1C-B0CC-2C12593AAFBB}">
      <dgm:prSet custT="1"/>
      <dgm:spPr/>
      <dgm:t>
        <a:bodyPr/>
        <a:lstStyle/>
        <a:p>
          <a:r>
            <a:rPr lang="en-US" sz="2400" dirty="0"/>
            <a:t>Step Four</a:t>
          </a:r>
        </a:p>
      </dgm:t>
    </dgm:pt>
    <dgm:pt modelId="{32958A4C-F4C7-4D20-BD5F-FC21BA3F51B6}" type="parTrans" cxnId="{E6CCFDCE-B482-4F39-8528-D7BE25D0E88E}">
      <dgm:prSet/>
      <dgm:spPr/>
      <dgm:t>
        <a:bodyPr/>
        <a:lstStyle/>
        <a:p>
          <a:endParaRPr lang="en-US"/>
        </a:p>
      </dgm:t>
    </dgm:pt>
    <dgm:pt modelId="{28D64D97-251F-40FF-9C45-8FD8B35E64E9}" type="sibTrans" cxnId="{E6CCFDCE-B482-4F39-8528-D7BE25D0E88E}">
      <dgm:prSet/>
      <dgm:spPr/>
      <dgm:t>
        <a:bodyPr/>
        <a:lstStyle/>
        <a:p>
          <a:endParaRPr lang="en-US"/>
        </a:p>
      </dgm:t>
    </dgm:pt>
    <dgm:pt modelId="{9CEF85DF-B855-4140-A8E5-88BD4ECF72C4}">
      <dgm:prSet custT="1"/>
      <dgm:spPr/>
      <dgm:t>
        <a:bodyPr/>
        <a:lstStyle/>
        <a:p>
          <a:r>
            <a:rPr lang="en-US" sz="1800" dirty="0"/>
            <a:t>Use text-to-speech(pyttsx3) technology to guide the user, such as how to navigate to a website</a:t>
          </a:r>
        </a:p>
      </dgm:t>
    </dgm:pt>
    <dgm:pt modelId="{E99D7693-771A-464F-9807-7E38BA303ADA}" type="parTrans" cxnId="{D4FC8CDA-09F9-4B24-AC80-F5B32DBBF98F}">
      <dgm:prSet/>
      <dgm:spPr/>
      <dgm:t>
        <a:bodyPr/>
        <a:lstStyle/>
        <a:p>
          <a:endParaRPr lang="en-US"/>
        </a:p>
      </dgm:t>
    </dgm:pt>
    <dgm:pt modelId="{A936E3DB-4DC2-44C3-BBAE-74086363959F}" type="sibTrans" cxnId="{D4FC8CDA-09F9-4B24-AC80-F5B32DBBF98F}">
      <dgm:prSet/>
      <dgm:spPr/>
      <dgm:t>
        <a:bodyPr/>
        <a:lstStyle/>
        <a:p>
          <a:endParaRPr lang="en-US"/>
        </a:p>
      </dgm:t>
    </dgm:pt>
    <dgm:pt modelId="{89D35840-E3C7-48A4-9D32-03B8CC2E1C7D}">
      <dgm:prSet custT="1"/>
      <dgm:spPr/>
      <dgm:t>
        <a:bodyPr/>
        <a:lstStyle/>
        <a:p>
          <a:r>
            <a:rPr lang="en-US" sz="2400" dirty="0"/>
            <a:t>Step Five</a:t>
          </a:r>
        </a:p>
      </dgm:t>
    </dgm:pt>
    <dgm:pt modelId="{370FE664-A115-456A-ACFA-5E20A17E53F9}" type="parTrans" cxnId="{48AF0156-6711-4B0B-B213-16C2DBA031CB}">
      <dgm:prSet/>
      <dgm:spPr/>
      <dgm:t>
        <a:bodyPr/>
        <a:lstStyle/>
        <a:p>
          <a:endParaRPr lang="en-US"/>
        </a:p>
      </dgm:t>
    </dgm:pt>
    <dgm:pt modelId="{8DA57590-04ED-4AEB-A09E-66852D3A4F55}" type="sibTrans" cxnId="{48AF0156-6711-4B0B-B213-16C2DBA031CB}">
      <dgm:prSet/>
      <dgm:spPr/>
      <dgm:t>
        <a:bodyPr/>
        <a:lstStyle/>
        <a:p>
          <a:endParaRPr lang="en-US"/>
        </a:p>
      </dgm:t>
    </dgm:pt>
    <dgm:pt modelId="{1CE05E60-54FE-486E-A1DA-924AE0AC7853}">
      <dgm:prSet custT="1"/>
      <dgm:spPr/>
      <dgm:t>
        <a:bodyPr/>
        <a:lstStyle/>
        <a:p>
          <a:r>
            <a:rPr lang="en-US" sz="1800" dirty="0"/>
            <a:t>End of the algorithm.</a:t>
          </a:r>
        </a:p>
      </dgm:t>
    </dgm:pt>
    <dgm:pt modelId="{760BE8C2-657D-4B04-A934-5DDC13E30F54}" type="parTrans" cxnId="{C3A756CF-19FF-4E1B-BC89-F494AAFB849D}">
      <dgm:prSet/>
      <dgm:spPr/>
      <dgm:t>
        <a:bodyPr/>
        <a:lstStyle/>
        <a:p>
          <a:endParaRPr lang="en-US"/>
        </a:p>
      </dgm:t>
    </dgm:pt>
    <dgm:pt modelId="{AAA7E256-7F17-4F61-BFDA-31E3514F4500}" type="sibTrans" cxnId="{C3A756CF-19FF-4E1B-BC89-F494AAFB849D}">
      <dgm:prSet/>
      <dgm:spPr/>
      <dgm:t>
        <a:bodyPr/>
        <a:lstStyle/>
        <a:p>
          <a:endParaRPr lang="en-US"/>
        </a:p>
      </dgm:t>
    </dgm:pt>
    <dgm:pt modelId="{190C790E-4BB2-4453-8E5B-A01FF116FD39}" type="pres">
      <dgm:prSet presAssocID="{15CA423A-A755-4563-9F55-E46FC2905BA9}" presName="Name0" presStyleCnt="0">
        <dgm:presLayoutVars>
          <dgm:dir/>
          <dgm:animLvl val="lvl"/>
          <dgm:resizeHandles val="exact"/>
        </dgm:presLayoutVars>
      </dgm:prSet>
      <dgm:spPr/>
    </dgm:pt>
    <dgm:pt modelId="{B1C9BD07-0122-473F-A5F6-D20E2CFC1BC8}" type="pres">
      <dgm:prSet presAssocID="{89D35840-E3C7-48A4-9D32-03B8CC2E1C7D}" presName="boxAndChildren" presStyleCnt="0"/>
      <dgm:spPr/>
    </dgm:pt>
    <dgm:pt modelId="{60A62759-99E7-47D5-9CEB-96CB605C663A}" type="pres">
      <dgm:prSet presAssocID="{89D35840-E3C7-48A4-9D32-03B8CC2E1C7D}" presName="parentTextBox" presStyleLbl="alignNode1" presStyleIdx="0" presStyleCnt="5"/>
      <dgm:spPr/>
    </dgm:pt>
    <dgm:pt modelId="{1DC486D8-A511-4BD8-901C-C3F0C581AF10}" type="pres">
      <dgm:prSet presAssocID="{89D35840-E3C7-48A4-9D32-03B8CC2E1C7D}" presName="descendantBox" presStyleLbl="bgAccFollowNode1" presStyleIdx="0" presStyleCnt="5"/>
      <dgm:spPr/>
    </dgm:pt>
    <dgm:pt modelId="{88B01EAC-1319-4FA4-ACDE-7778654E5494}" type="pres">
      <dgm:prSet presAssocID="{28D64D97-251F-40FF-9C45-8FD8B35E64E9}" presName="sp" presStyleCnt="0"/>
      <dgm:spPr/>
    </dgm:pt>
    <dgm:pt modelId="{D2A0CE56-407E-4324-B9BD-21026821E576}" type="pres">
      <dgm:prSet presAssocID="{8D822B4B-C2DA-4C1C-B0CC-2C12593AAFBB}" presName="arrowAndChildren" presStyleCnt="0"/>
      <dgm:spPr/>
    </dgm:pt>
    <dgm:pt modelId="{C3999B43-842A-402C-9BFF-8B16D71551A9}" type="pres">
      <dgm:prSet presAssocID="{8D822B4B-C2DA-4C1C-B0CC-2C12593AAFBB}" presName="parentTextArrow" presStyleLbl="node1" presStyleIdx="0" presStyleCnt="0"/>
      <dgm:spPr/>
    </dgm:pt>
    <dgm:pt modelId="{45C0913F-2719-42B6-B4B6-041868A8B505}" type="pres">
      <dgm:prSet presAssocID="{8D822B4B-C2DA-4C1C-B0CC-2C12593AAFBB}" presName="arrow" presStyleLbl="alignNode1" presStyleIdx="1" presStyleCnt="5"/>
      <dgm:spPr/>
    </dgm:pt>
    <dgm:pt modelId="{1A73D15D-3A19-457E-8C00-498354F2FF59}" type="pres">
      <dgm:prSet presAssocID="{8D822B4B-C2DA-4C1C-B0CC-2C12593AAFBB}" presName="descendantArrow" presStyleLbl="bgAccFollowNode1" presStyleIdx="1" presStyleCnt="5"/>
      <dgm:spPr/>
    </dgm:pt>
    <dgm:pt modelId="{DBC4181C-23E2-4324-8572-4B1364A2CC2C}" type="pres">
      <dgm:prSet presAssocID="{B5E4F501-3FB5-4272-B3D6-B030C5E8F98A}" presName="sp" presStyleCnt="0"/>
      <dgm:spPr/>
    </dgm:pt>
    <dgm:pt modelId="{895ECDF3-BAE1-49AC-AD6E-200A8F54E8DC}" type="pres">
      <dgm:prSet presAssocID="{35224A0F-4417-49CB-93C3-945EB1741CC3}" presName="arrowAndChildren" presStyleCnt="0"/>
      <dgm:spPr/>
    </dgm:pt>
    <dgm:pt modelId="{F515A6C7-1127-48C5-81F9-BFC652201258}" type="pres">
      <dgm:prSet presAssocID="{35224A0F-4417-49CB-93C3-945EB1741CC3}" presName="parentTextArrow" presStyleLbl="node1" presStyleIdx="0" presStyleCnt="0"/>
      <dgm:spPr/>
    </dgm:pt>
    <dgm:pt modelId="{2B19F4DD-FC92-4841-9843-E239C9524E2B}" type="pres">
      <dgm:prSet presAssocID="{35224A0F-4417-49CB-93C3-945EB1741CC3}" presName="arrow" presStyleLbl="alignNode1" presStyleIdx="2" presStyleCnt="5"/>
      <dgm:spPr/>
    </dgm:pt>
    <dgm:pt modelId="{16B28BC8-90E2-4946-9682-B3BCDD336FCA}" type="pres">
      <dgm:prSet presAssocID="{35224A0F-4417-49CB-93C3-945EB1741CC3}" presName="descendantArrow" presStyleLbl="bgAccFollowNode1" presStyleIdx="2" presStyleCnt="5"/>
      <dgm:spPr/>
    </dgm:pt>
    <dgm:pt modelId="{D307C04F-9C1E-4F02-9296-D8A33FFF552A}" type="pres">
      <dgm:prSet presAssocID="{18FDB3F4-C132-47BB-B7A0-3EB750B97AD1}" presName="sp" presStyleCnt="0"/>
      <dgm:spPr/>
    </dgm:pt>
    <dgm:pt modelId="{139C7D49-04B7-40B3-854A-C5338873ED22}" type="pres">
      <dgm:prSet presAssocID="{B6E0F44A-67CC-43E8-BF80-B548D12F402F}" presName="arrowAndChildren" presStyleCnt="0"/>
      <dgm:spPr/>
    </dgm:pt>
    <dgm:pt modelId="{ECFE6518-6A79-4D15-8301-F6E9CCBE167C}" type="pres">
      <dgm:prSet presAssocID="{B6E0F44A-67CC-43E8-BF80-B548D12F402F}" presName="parentTextArrow" presStyleLbl="node1" presStyleIdx="0" presStyleCnt="0"/>
      <dgm:spPr/>
    </dgm:pt>
    <dgm:pt modelId="{449D6DB5-4CD0-4222-8356-6970BF6A4232}" type="pres">
      <dgm:prSet presAssocID="{B6E0F44A-67CC-43E8-BF80-B548D12F402F}" presName="arrow" presStyleLbl="alignNode1" presStyleIdx="3" presStyleCnt="5"/>
      <dgm:spPr/>
    </dgm:pt>
    <dgm:pt modelId="{6751F188-8E90-4882-8D8A-8CBD0A13603C}" type="pres">
      <dgm:prSet presAssocID="{B6E0F44A-67CC-43E8-BF80-B548D12F402F}" presName="descendantArrow" presStyleLbl="bgAccFollowNode1" presStyleIdx="3" presStyleCnt="5"/>
      <dgm:spPr/>
    </dgm:pt>
    <dgm:pt modelId="{1056707D-37BF-4818-82D0-6D72DE773431}" type="pres">
      <dgm:prSet presAssocID="{F1591F1D-303B-418F-B787-B004A28D2AFD}" presName="sp" presStyleCnt="0"/>
      <dgm:spPr/>
    </dgm:pt>
    <dgm:pt modelId="{F0F1D945-A67F-4029-A696-D2B6CB224F25}" type="pres">
      <dgm:prSet presAssocID="{2F11E6AF-DB1F-483A-9ED5-BC79C44BF577}" presName="arrowAndChildren" presStyleCnt="0"/>
      <dgm:spPr/>
    </dgm:pt>
    <dgm:pt modelId="{14D4E9DF-8AEE-41BF-92C2-FD1D6568B43B}" type="pres">
      <dgm:prSet presAssocID="{2F11E6AF-DB1F-483A-9ED5-BC79C44BF577}" presName="parentTextArrow" presStyleLbl="node1" presStyleIdx="0" presStyleCnt="0"/>
      <dgm:spPr/>
    </dgm:pt>
    <dgm:pt modelId="{67A600C0-C057-4355-9E29-97F71794EB30}" type="pres">
      <dgm:prSet presAssocID="{2F11E6AF-DB1F-483A-9ED5-BC79C44BF577}" presName="arrow" presStyleLbl="alignNode1" presStyleIdx="4" presStyleCnt="5"/>
      <dgm:spPr/>
    </dgm:pt>
    <dgm:pt modelId="{5BDBC4D0-4ABD-470A-9BB4-0E532E85D014}" type="pres">
      <dgm:prSet presAssocID="{2F11E6AF-DB1F-483A-9ED5-BC79C44BF577}" presName="descendantArrow" presStyleLbl="bgAccFollowNode1" presStyleIdx="4" presStyleCnt="5"/>
      <dgm:spPr/>
    </dgm:pt>
  </dgm:ptLst>
  <dgm:cxnLst>
    <dgm:cxn modelId="{B6E1DA00-DA05-4EBA-832A-EEDC874CDEC1}" type="presOf" srcId="{A5B05B0F-8B0F-4D97-869B-EAED9F94BF9D}" destId="{6751F188-8E90-4882-8D8A-8CBD0A13603C}" srcOrd="0" destOrd="0" presId="urn:microsoft.com/office/officeart/2016/7/layout/VerticalDownArrowProcess"/>
    <dgm:cxn modelId="{81168E0D-BD1F-455A-A3F1-CE9F799B2D95}" type="presOf" srcId="{35224A0F-4417-49CB-93C3-945EB1741CC3}" destId="{2B19F4DD-FC92-4841-9843-E239C9524E2B}" srcOrd="1" destOrd="0" presId="urn:microsoft.com/office/officeart/2016/7/layout/VerticalDownArrowProcess"/>
    <dgm:cxn modelId="{735C0226-4AAD-4FD3-95F7-48D920567807}" type="presOf" srcId="{8D822B4B-C2DA-4C1C-B0CC-2C12593AAFBB}" destId="{C3999B43-842A-402C-9BFF-8B16D71551A9}" srcOrd="0" destOrd="0" presId="urn:microsoft.com/office/officeart/2016/7/layout/VerticalDownArrowProcess"/>
    <dgm:cxn modelId="{898F6D36-4732-447E-94DC-ADDCC5F8B020}" type="presOf" srcId="{8D822B4B-C2DA-4C1C-B0CC-2C12593AAFBB}" destId="{45C0913F-2719-42B6-B4B6-041868A8B505}" srcOrd="1" destOrd="0" presId="urn:microsoft.com/office/officeart/2016/7/layout/VerticalDownArrowProcess"/>
    <dgm:cxn modelId="{E2511A3E-20D1-41AA-8C3D-98BB1EF05994}" srcId="{35224A0F-4417-49CB-93C3-945EB1741CC3}" destId="{2E1A1199-F66E-4D8A-8AA7-9BF90706B1D0}" srcOrd="0" destOrd="0" parTransId="{93878BD2-49A9-4FB4-BCF8-81538B15CF7C}" sibTransId="{CC39960B-D226-4137-B43E-14B887B30E3F}"/>
    <dgm:cxn modelId="{1BA4B84D-B18A-4B4A-A6F9-4E9A36C69040}" srcId="{2F11E6AF-DB1F-483A-9ED5-BC79C44BF577}" destId="{89EA7437-C5F2-4048-9BC2-6257F9B681E4}" srcOrd="0" destOrd="0" parTransId="{CA820FB2-F3A7-4F5C-8939-D81111C87FB1}" sibTransId="{D0738040-9FAA-4706-9689-98261E771A9A}"/>
    <dgm:cxn modelId="{48AF0156-6711-4B0B-B213-16C2DBA031CB}" srcId="{15CA423A-A755-4563-9F55-E46FC2905BA9}" destId="{89D35840-E3C7-48A4-9D32-03B8CC2E1C7D}" srcOrd="4" destOrd="0" parTransId="{370FE664-A115-456A-ACFA-5E20A17E53F9}" sibTransId="{8DA57590-04ED-4AEB-A09E-66852D3A4F55}"/>
    <dgm:cxn modelId="{45FEE278-50EF-4EC9-B5CF-50EC9543B5AE}" type="presOf" srcId="{15CA423A-A755-4563-9F55-E46FC2905BA9}" destId="{190C790E-4BB2-4453-8E5B-A01FF116FD39}" srcOrd="0" destOrd="0" presId="urn:microsoft.com/office/officeart/2016/7/layout/VerticalDownArrowProcess"/>
    <dgm:cxn modelId="{08F95680-CC0A-458E-BB97-A82736F361F7}" srcId="{15CA423A-A755-4563-9F55-E46FC2905BA9}" destId="{2F11E6AF-DB1F-483A-9ED5-BC79C44BF577}" srcOrd="0" destOrd="0" parTransId="{EE637733-0393-4017-9931-122AF451F32A}" sibTransId="{F1591F1D-303B-418F-B787-B004A28D2AFD}"/>
    <dgm:cxn modelId="{26870883-80AE-47A3-B09E-400C497403A3}" type="presOf" srcId="{1CE05E60-54FE-486E-A1DA-924AE0AC7853}" destId="{1DC486D8-A511-4BD8-901C-C3F0C581AF10}" srcOrd="0" destOrd="0" presId="urn:microsoft.com/office/officeart/2016/7/layout/VerticalDownArrowProcess"/>
    <dgm:cxn modelId="{DB40E08D-82FA-4B5D-A677-74AE19758B66}" type="presOf" srcId="{2E1A1199-F66E-4D8A-8AA7-9BF90706B1D0}" destId="{16B28BC8-90E2-4946-9682-B3BCDD336FCA}" srcOrd="0" destOrd="0" presId="urn:microsoft.com/office/officeart/2016/7/layout/VerticalDownArrowProcess"/>
    <dgm:cxn modelId="{7B24199E-F652-4F5D-ABA9-B4A303B016E8}" type="presOf" srcId="{B6E0F44A-67CC-43E8-BF80-B548D12F402F}" destId="{449D6DB5-4CD0-4222-8356-6970BF6A4232}" srcOrd="1" destOrd="0" presId="urn:microsoft.com/office/officeart/2016/7/layout/VerticalDownArrowProcess"/>
    <dgm:cxn modelId="{48E938B8-9709-46E6-A02F-A33C41DF62E8}" type="presOf" srcId="{2F11E6AF-DB1F-483A-9ED5-BC79C44BF577}" destId="{14D4E9DF-8AEE-41BF-92C2-FD1D6568B43B}" srcOrd="0" destOrd="0" presId="urn:microsoft.com/office/officeart/2016/7/layout/VerticalDownArrowProcess"/>
    <dgm:cxn modelId="{801FC1CB-CF8F-4A92-9FC8-53AE24C126E0}" type="presOf" srcId="{2F11E6AF-DB1F-483A-9ED5-BC79C44BF577}" destId="{67A600C0-C057-4355-9E29-97F71794EB30}" srcOrd="1" destOrd="0" presId="urn:microsoft.com/office/officeart/2016/7/layout/VerticalDownArrowProcess"/>
    <dgm:cxn modelId="{E6CCFDCE-B482-4F39-8528-D7BE25D0E88E}" srcId="{15CA423A-A755-4563-9F55-E46FC2905BA9}" destId="{8D822B4B-C2DA-4C1C-B0CC-2C12593AAFBB}" srcOrd="3" destOrd="0" parTransId="{32958A4C-F4C7-4D20-BD5F-FC21BA3F51B6}" sibTransId="{28D64D97-251F-40FF-9C45-8FD8B35E64E9}"/>
    <dgm:cxn modelId="{C3A756CF-19FF-4E1B-BC89-F494AAFB849D}" srcId="{89D35840-E3C7-48A4-9D32-03B8CC2E1C7D}" destId="{1CE05E60-54FE-486E-A1DA-924AE0AC7853}" srcOrd="0" destOrd="0" parTransId="{760BE8C2-657D-4B04-A934-5DDC13E30F54}" sibTransId="{AAA7E256-7F17-4F61-BFDA-31E3514F4500}"/>
    <dgm:cxn modelId="{0510B5D9-A29A-480E-85EB-F858B71FC12C}" srcId="{15CA423A-A755-4563-9F55-E46FC2905BA9}" destId="{35224A0F-4417-49CB-93C3-945EB1741CC3}" srcOrd="2" destOrd="0" parTransId="{F9B96A09-B5EF-4E00-89AE-054AA50C82B0}" sibTransId="{B5E4F501-3FB5-4272-B3D6-B030C5E8F98A}"/>
    <dgm:cxn modelId="{D4FC8CDA-09F9-4B24-AC80-F5B32DBBF98F}" srcId="{8D822B4B-C2DA-4C1C-B0CC-2C12593AAFBB}" destId="{9CEF85DF-B855-4140-A8E5-88BD4ECF72C4}" srcOrd="0" destOrd="0" parTransId="{E99D7693-771A-464F-9807-7E38BA303ADA}" sibTransId="{A936E3DB-4DC2-44C3-BBAE-74086363959F}"/>
    <dgm:cxn modelId="{D997F3E1-F2AD-4864-A215-1D4BD7264F43}" srcId="{15CA423A-A755-4563-9F55-E46FC2905BA9}" destId="{B6E0F44A-67CC-43E8-BF80-B548D12F402F}" srcOrd="1" destOrd="0" parTransId="{78019F33-138C-4A54-B002-69F43A3F35B9}" sibTransId="{18FDB3F4-C132-47BB-B7A0-3EB750B97AD1}"/>
    <dgm:cxn modelId="{115440E4-DAB7-417D-AECF-E463EFF6C35F}" srcId="{B6E0F44A-67CC-43E8-BF80-B548D12F402F}" destId="{A5B05B0F-8B0F-4D97-869B-EAED9F94BF9D}" srcOrd="0" destOrd="0" parTransId="{6584B180-E290-4486-B4E5-EA4F0668A14D}" sibTransId="{14350E04-FE80-4BAD-9BE0-7BD05E3CF504}"/>
    <dgm:cxn modelId="{E96BE0E5-CCDC-46F5-B860-A42C6B6B880A}" type="presOf" srcId="{9CEF85DF-B855-4140-A8E5-88BD4ECF72C4}" destId="{1A73D15D-3A19-457E-8C00-498354F2FF59}" srcOrd="0" destOrd="0" presId="urn:microsoft.com/office/officeart/2016/7/layout/VerticalDownArrowProcess"/>
    <dgm:cxn modelId="{799B83F2-E52A-4F85-89C3-876A0B08E664}" type="presOf" srcId="{35224A0F-4417-49CB-93C3-945EB1741CC3}" destId="{F515A6C7-1127-48C5-81F9-BFC652201258}" srcOrd="0" destOrd="0" presId="urn:microsoft.com/office/officeart/2016/7/layout/VerticalDownArrowProcess"/>
    <dgm:cxn modelId="{898FEEF6-1DCC-4A15-9CA7-4DEE03350BF1}" type="presOf" srcId="{B6E0F44A-67CC-43E8-BF80-B548D12F402F}" destId="{ECFE6518-6A79-4D15-8301-F6E9CCBE167C}" srcOrd="0" destOrd="0" presId="urn:microsoft.com/office/officeart/2016/7/layout/VerticalDownArrowProcess"/>
    <dgm:cxn modelId="{8D041BFC-1654-475E-8FCD-AAC27F44FA44}" type="presOf" srcId="{89D35840-E3C7-48A4-9D32-03B8CC2E1C7D}" destId="{60A62759-99E7-47D5-9CEB-96CB605C663A}" srcOrd="0" destOrd="0" presId="urn:microsoft.com/office/officeart/2016/7/layout/VerticalDownArrowProcess"/>
    <dgm:cxn modelId="{1F9CB5FE-E4A5-4EB5-98C0-FAF6A39C7902}" type="presOf" srcId="{89EA7437-C5F2-4048-9BC2-6257F9B681E4}" destId="{5BDBC4D0-4ABD-470A-9BB4-0E532E85D014}" srcOrd="0" destOrd="0" presId="urn:microsoft.com/office/officeart/2016/7/layout/VerticalDownArrowProcess"/>
    <dgm:cxn modelId="{5F690629-A8C0-44A4-B9CD-7C4F5C9F4F96}" type="presParOf" srcId="{190C790E-4BB2-4453-8E5B-A01FF116FD39}" destId="{B1C9BD07-0122-473F-A5F6-D20E2CFC1BC8}" srcOrd="0" destOrd="0" presId="urn:microsoft.com/office/officeart/2016/7/layout/VerticalDownArrowProcess"/>
    <dgm:cxn modelId="{18B24ABE-B72E-4E1A-BFFA-9B2F21BA54B6}" type="presParOf" srcId="{B1C9BD07-0122-473F-A5F6-D20E2CFC1BC8}" destId="{60A62759-99E7-47D5-9CEB-96CB605C663A}" srcOrd="0" destOrd="0" presId="urn:microsoft.com/office/officeart/2016/7/layout/VerticalDownArrowProcess"/>
    <dgm:cxn modelId="{A387EA19-3288-487E-ACE8-43DD47BF1DA2}" type="presParOf" srcId="{B1C9BD07-0122-473F-A5F6-D20E2CFC1BC8}" destId="{1DC486D8-A511-4BD8-901C-C3F0C581AF10}" srcOrd="1" destOrd="0" presId="urn:microsoft.com/office/officeart/2016/7/layout/VerticalDownArrowProcess"/>
    <dgm:cxn modelId="{FE560403-0BD4-49E3-9711-C9CB4BFA774B}" type="presParOf" srcId="{190C790E-4BB2-4453-8E5B-A01FF116FD39}" destId="{88B01EAC-1319-4FA4-ACDE-7778654E5494}" srcOrd="1" destOrd="0" presId="urn:microsoft.com/office/officeart/2016/7/layout/VerticalDownArrowProcess"/>
    <dgm:cxn modelId="{51C894C4-9D5E-4481-A166-5DF2530111C1}" type="presParOf" srcId="{190C790E-4BB2-4453-8E5B-A01FF116FD39}" destId="{D2A0CE56-407E-4324-B9BD-21026821E576}" srcOrd="2" destOrd="0" presId="urn:microsoft.com/office/officeart/2016/7/layout/VerticalDownArrowProcess"/>
    <dgm:cxn modelId="{D47590B7-E9BC-4E39-9C88-D3E4C07CAB41}" type="presParOf" srcId="{D2A0CE56-407E-4324-B9BD-21026821E576}" destId="{C3999B43-842A-402C-9BFF-8B16D71551A9}" srcOrd="0" destOrd="0" presId="urn:microsoft.com/office/officeart/2016/7/layout/VerticalDownArrowProcess"/>
    <dgm:cxn modelId="{0A6DDF72-18B0-430C-8B70-78F6752E9612}" type="presParOf" srcId="{D2A0CE56-407E-4324-B9BD-21026821E576}" destId="{45C0913F-2719-42B6-B4B6-041868A8B505}" srcOrd="1" destOrd="0" presId="urn:microsoft.com/office/officeart/2016/7/layout/VerticalDownArrowProcess"/>
    <dgm:cxn modelId="{7503B6A7-949F-475D-A7A9-CDE9D529CABD}" type="presParOf" srcId="{D2A0CE56-407E-4324-B9BD-21026821E576}" destId="{1A73D15D-3A19-457E-8C00-498354F2FF59}" srcOrd="2" destOrd="0" presId="urn:microsoft.com/office/officeart/2016/7/layout/VerticalDownArrowProcess"/>
    <dgm:cxn modelId="{EBE5CCB7-D35B-44C7-A96B-0FD180DFB150}" type="presParOf" srcId="{190C790E-4BB2-4453-8E5B-A01FF116FD39}" destId="{DBC4181C-23E2-4324-8572-4B1364A2CC2C}" srcOrd="3" destOrd="0" presId="urn:microsoft.com/office/officeart/2016/7/layout/VerticalDownArrowProcess"/>
    <dgm:cxn modelId="{5C61481A-6564-4024-B672-E3FC4B27D22E}" type="presParOf" srcId="{190C790E-4BB2-4453-8E5B-A01FF116FD39}" destId="{895ECDF3-BAE1-49AC-AD6E-200A8F54E8DC}" srcOrd="4" destOrd="0" presId="urn:microsoft.com/office/officeart/2016/7/layout/VerticalDownArrowProcess"/>
    <dgm:cxn modelId="{3094E1C1-FCA5-4D68-B832-5371BD765E29}" type="presParOf" srcId="{895ECDF3-BAE1-49AC-AD6E-200A8F54E8DC}" destId="{F515A6C7-1127-48C5-81F9-BFC652201258}" srcOrd="0" destOrd="0" presId="urn:microsoft.com/office/officeart/2016/7/layout/VerticalDownArrowProcess"/>
    <dgm:cxn modelId="{34B81DE3-F393-4A3F-87F0-333BFCFE0F2A}" type="presParOf" srcId="{895ECDF3-BAE1-49AC-AD6E-200A8F54E8DC}" destId="{2B19F4DD-FC92-4841-9843-E239C9524E2B}" srcOrd="1" destOrd="0" presId="urn:microsoft.com/office/officeart/2016/7/layout/VerticalDownArrowProcess"/>
    <dgm:cxn modelId="{8D7FA424-41D5-4227-A72B-C93F0BA5872C}" type="presParOf" srcId="{895ECDF3-BAE1-49AC-AD6E-200A8F54E8DC}" destId="{16B28BC8-90E2-4946-9682-B3BCDD336FCA}" srcOrd="2" destOrd="0" presId="urn:microsoft.com/office/officeart/2016/7/layout/VerticalDownArrowProcess"/>
    <dgm:cxn modelId="{95A4F8BA-2BE1-411D-A211-654AD2981511}" type="presParOf" srcId="{190C790E-4BB2-4453-8E5B-A01FF116FD39}" destId="{D307C04F-9C1E-4F02-9296-D8A33FFF552A}" srcOrd="5" destOrd="0" presId="urn:microsoft.com/office/officeart/2016/7/layout/VerticalDownArrowProcess"/>
    <dgm:cxn modelId="{C53EFB4C-8B2B-48D1-9B20-7D435B973B94}" type="presParOf" srcId="{190C790E-4BB2-4453-8E5B-A01FF116FD39}" destId="{139C7D49-04B7-40B3-854A-C5338873ED22}" srcOrd="6" destOrd="0" presId="urn:microsoft.com/office/officeart/2016/7/layout/VerticalDownArrowProcess"/>
    <dgm:cxn modelId="{39DC9DDA-2D4E-45F1-A168-35627DCD1598}" type="presParOf" srcId="{139C7D49-04B7-40B3-854A-C5338873ED22}" destId="{ECFE6518-6A79-4D15-8301-F6E9CCBE167C}" srcOrd="0" destOrd="0" presId="urn:microsoft.com/office/officeart/2016/7/layout/VerticalDownArrowProcess"/>
    <dgm:cxn modelId="{D986E67F-A867-4106-918D-4133ED3A8D56}" type="presParOf" srcId="{139C7D49-04B7-40B3-854A-C5338873ED22}" destId="{449D6DB5-4CD0-4222-8356-6970BF6A4232}" srcOrd="1" destOrd="0" presId="urn:microsoft.com/office/officeart/2016/7/layout/VerticalDownArrowProcess"/>
    <dgm:cxn modelId="{A2B5D53A-2516-462B-971B-C8E71DB05F52}" type="presParOf" srcId="{139C7D49-04B7-40B3-854A-C5338873ED22}" destId="{6751F188-8E90-4882-8D8A-8CBD0A13603C}" srcOrd="2" destOrd="0" presId="urn:microsoft.com/office/officeart/2016/7/layout/VerticalDownArrowProcess"/>
    <dgm:cxn modelId="{189ED37F-FE1C-486E-97E5-FB1CBAD31583}" type="presParOf" srcId="{190C790E-4BB2-4453-8E5B-A01FF116FD39}" destId="{1056707D-37BF-4818-82D0-6D72DE773431}" srcOrd="7" destOrd="0" presId="urn:microsoft.com/office/officeart/2016/7/layout/VerticalDownArrowProcess"/>
    <dgm:cxn modelId="{79152640-6233-4FA8-B596-720A005E3711}" type="presParOf" srcId="{190C790E-4BB2-4453-8E5B-A01FF116FD39}" destId="{F0F1D945-A67F-4029-A696-D2B6CB224F25}" srcOrd="8" destOrd="0" presId="urn:microsoft.com/office/officeart/2016/7/layout/VerticalDownArrowProcess"/>
    <dgm:cxn modelId="{0A3D71DF-009A-420B-A434-4B3DECB5393A}" type="presParOf" srcId="{F0F1D945-A67F-4029-A696-D2B6CB224F25}" destId="{14D4E9DF-8AEE-41BF-92C2-FD1D6568B43B}" srcOrd="0" destOrd="0" presId="urn:microsoft.com/office/officeart/2016/7/layout/VerticalDownArrowProcess"/>
    <dgm:cxn modelId="{3090965B-5542-468F-AEE2-FB19792368BC}" type="presParOf" srcId="{F0F1D945-A67F-4029-A696-D2B6CB224F25}" destId="{67A600C0-C057-4355-9E29-97F71794EB30}" srcOrd="1" destOrd="0" presId="urn:microsoft.com/office/officeart/2016/7/layout/VerticalDownArrowProcess"/>
    <dgm:cxn modelId="{285AEA5C-7B2B-404B-BA3C-BBCFE08FAA05}" type="presParOf" srcId="{F0F1D945-A67F-4029-A696-D2B6CB224F25}" destId="{5BDBC4D0-4ABD-470A-9BB4-0E532E85D014}"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8E68DDBD-38F2-4A8B-BB5B-2E8BA211DF4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5471119-4894-46AC-AACA-82F6A4102409}">
      <dgm:prSet custT="1"/>
      <dgm:spPr/>
      <dgm:t>
        <a:bodyPr/>
        <a:lstStyle/>
        <a:p>
          <a:pPr>
            <a:lnSpc>
              <a:spcPct val="100000"/>
            </a:lnSpc>
          </a:pPr>
          <a:r>
            <a:rPr lang="en-US" sz="1800" dirty="0"/>
            <a:t>Is a service that provides accurate prayer timings based on geographic location and time zone information.</a:t>
          </a:r>
        </a:p>
      </dgm:t>
    </dgm:pt>
    <dgm:pt modelId="{FB860B0D-B77D-44C1-9273-D169BEA8CB44}" type="parTrans" cxnId="{B89D0125-CCE8-4520-AF3F-355B8ECD2429}">
      <dgm:prSet/>
      <dgm:spPr/>
      <dgm:t>
        <a:bodyPr/>
        <a:lstStyle/>
        <a:p>
          <a:endParaRPr lang="en-US"/>
        </a:p>
      </dgm:t>
    </dgm:pt>
    <dgm:pt modelId="{150EA13F-A277-4C32-8B37-01A445E224FB}" type="sibTrans" cxnId="{B89D0125-CCE8-4520-AF3F-355B8ECD2429}">
      <dgm:prSet/>
      <dgm:spPr/>
      <dgm:t>
        <a:bodyPr/>
        <a:lstStyle/>
        <a:p>
          <a:endParaRPr lang="en-US"/>
        </a:p>
      </dgm:t>
    </dgm:pt>
    <dgm:pt modelId="{FE5D55A8-446C-4DA3-BB77-B687AD621227}">
      <dgm:prSet custT="1"/>
      <dgm:spPr/>
      <dgm:t>
        <a:bodyPr/>
        <a:lstStyle/>
        <a:p>
          <a:pPr>
            <a:lnSpc>
              <a:spcPct val="100000"/>
            </a:lnSpc>
          </a:pPr>
          <a:r>
            <a:rPr lang="en-US" sz="1800" dirty="0"/>
            <a:t>The API works by receiving requests for prayer times based on specific parameters, such as location, date, and calculation method, then processes the request, retrieves the relevant prayer times data from its database or calculation algorithms, and returns the requested prayer times as a response in a structured format, typically in JSON. </a:t>
          </a:r>
        </a:p>
      </dgm:t>
    </dgm:pt>
    <dgm:pt modelId="{CE5E3FB5-7577-4594-AFCB-F0E38CE45998}" type="parTrans" cxnId="{15CF7AF2-BA05-4B8C-8B08-BBAB0B805FD5}">
      <dgm:prSet/>
      <dgm:spPr/>
      <dgm:t>
        <a:bodyPr/>
        <a:lstStyle/>
        <a:p>
          <a:endParaRPr lang="en-US"/>
        </a:p>
      </dgm:t>
    </dgm:pt>
    <dgm:pt modelId="{FB8785F0-6B34-426A-B17D-6A7DD2A059D6}" type="sibTrans" cxnId="{15CF7AF2-BA05-4B8C-8B08-BBAB0B805FD5}">
      <dgm:prSet/>
      <dgm:spPr/>
      <dgm:t>
        <a:bodyPr/>
        <a:lstStyle/>
        <a:p>
          <a:endParaRPr lang="en-US"/>
        </a:p>
      </dgm:t>
    </dgm:pt>
    <dgm:pt modelId="{93F9E695-2702-4A7A-96CA-34B306F3BB07}" type="pres">
      <dgm:prSet presAssocID="{8E68DDBD-38F2-4A8B-BB5B-2E8BA211DF4D}" presName="root" presStyleCnt="0">
        <dgm:presLayoutVars>
          <dgm:dir/>
          <dgm:resizeHandles val="exact"/>
        </dgm:presLayoutVars>
      </dgm:prSet>
      <dgm:spPr/>
    </dgm:pt>
    <dgm:pt modelId="{7268A965-E1FD-45C6-99CF-10227494CCD8}" type="pres">
      <dgm:prSet presAssocID="{15471119-4894-46AC-AACA-82F6A4102409}" presName="compNode" presStyleCnt="0"/>
      <dgm:spPr/>
    </dgm:pt>
    <dgm:pt modelId="{8F663A09-FCDE-4D4B-A015-05AA6AA3E2B6}" type="pres">
      <dgm:prSet presAssocID="{15471119-4894-46AC-AACA-82F6A4102409}" presName="bgRect" presStyleLbl="bgShp" presStyleIdx="0" presStyleCnt="2" custLinFactNeighborY="-532"/>
      <dgm:spPr/>
    </dgm:pt>
    <dgm:pt modelId="{471F0EC8-F9E6-471C-AA88-CB85FD235521}" type="pres">
      <dgm:prSet presAssocID="{15471119-4894-46AC-AACA-82F6A410240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peaker Phone"/>
        </a:ext>
      </dgm:extLst>
    </dgm:pt>
    <dgm:pt modelId="{9BB47834-A48D-4974-B3C1-95EC6ED4BB8F}" type="pres">
      <dgm:prSet presAssocID="{15471119-4894-46AC-AACA-82F6A4102409}" presName="spaceRect" presStyleCnt="0"/>
      <dgm:spPr/>
    </dgm:pt>
    <dgm:pt modelId="{A42E34C2-4FAC-4A2F-97C2-2FA290B82939}" type="pres">
      <dgm:prSet presAssocID="{15471119-4894-46AC-AACA-82F6A4102409}" presName="parTx" presStyleLbl="revTx" presStyleIdx="0" presStyleCnt="2">
        <dgm:presLayoutVars>
          <dgm:chMax val="0"/>
          <dgm:chPref val="0"/>
        </dgm:presLayoutVars>
      </dgm:prSet>
      <dgm:spPr/>
    </dgm:pt>
    <dgm:pt modelId="{F64EA767-924B-4BDE-9D8C-1DAAAA189776}" type="pres">
      <dgm:prSet presAssocID="{150EA13F-A277-4C32-8B37-01A445E224FB}" presName="sibTrans" presStyleCnt="0"/>
      <dgm:spPr/>
    </dgm:pt>
    <dgm:pt modelId="{698C504E-0C3D-4998-9170-2119F506175F}" type="pres">
      <dgm:prSet presAssocID="{FE5D55A8-446C-4DA3-BB77-B687AD621227}" presName="compNode" presStyleCnt="0"/>
      <dgm:spPr/>
    </dgm:pt>
    <dgm:pt modelId="{FDDFE8F4-0CE4-46D7-BA99-E4E4B3789BDA}" type="pres">
      <dgm:prSet presAssocID="{FE5D55A8-446C-4DA3-BB77-B687AD621227}" presName="bgRect" presStyleLbl="bgShp" presStyleIdx="1" presStyleCnt="2"/>
      <dgm:spPr/>
    </dgm:pt>
    <dgm:pt modelId="{D9E483A7-41DA-4D0C-81B6-40B320EFFD58}" type="pres">
      <dgm:prSet presAssocID="{FE5D55A8-446C-4DA3-BB77-B687AD62122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lowchart"/>
        </a:ext>
      </dgm:extLst>
    </dgm:pt>
    <dgm:pt modelId="{FE2B5BA6-8F79-46FE-BB38-FC4633A32A4C}" type="pres">
      <dgm:prSet presAssocID="{FE5D55A8-446C-4DA3-BB77-B687AD621227}" presName="spaceRect" presStyleCnt="0"/>
      <dgm:spPr/>
    </dgm:pt>
    <dgm:pt modelId="{54A9D428-133D-4E05-94EC-86526C0762F3}" type="pres">
      <dgm:prSet presAssocID="{FE5D55A8-446C-4DA3-BB77-B687AD621227}" presName="parTx" presStyleLbl="revTx" presStyleIdx="1" presStyleCnt="2">
        <dgm:presLayoutVars>
          <dgm:chMax val="0"/>
          <dgm:chPref val="0"/>
        </dgm:presLayoutVars>
      </dgm:prSet>
      <dgm:spPr/>
    </dgm:pt>
  </dgm:ptLst>
  <dgm:cxnLst>
    <dgm:cxn modelId="{B89D0125-CCE8-4520-AF3F-355B8ECD2429}" srcId="{8E68DDBD-38F2-4A8B-BB5B-2E8BA211DF4D}" destId="{15471119-4894-46AC-AACA-82F6A4102409}" srcOrd="0" destOrd="0" parTransId="{FB860B0D-B77D-44C1-9273-D169BEA8CB44}" sibTransId="{150EA13F-A277-4C32-8B37-01A445E224FB}"/>
    <dgm:cxn modelId="{738B7686-AC75-4A95-8791-9C6A52F91CF1}" type="presOf" srcId="{FE5D55A8-446C-4DA3-BB77-B687AD621227}" destId="{54A9D428-133D-4E05-94EC-86526C0762F3}" srcOrd="0" destOrd="0" presId="urn:microsoft.com/office/officeart/2018/2/layout/IconVerticalSolidList"/>
    <dgm:cxn modelId="{1820C5EF-8BA7-49E2-B469-D0F6EEE987B1}" type="presOf" srcId="{15471119-4894-46AC-AACA-82F6A4102409}" destId="{A42E34C2-4FAC-4A2F-97C2-2FA290B82939}" srcOrd="0" destOrd="0" presId="urn:microsoft.com/office/officeart/2018/2/layout/IconVerticalSolidList"/>
    <dgm:cxn modelId="{15CF7AF2-BA05-4B8C-8B08-BBAB0B805FD5}" srcId="{8E68DDBD-38F2-4A8B-BB5B-2E8BA211DF4D}" destId="{FE5D55A8-446C-4DA3-BB77-B687AD621227}" srcOrd="1" destOrd="0" parTransId="{CE5E3FB5-7577-4594-AFCB-F0E38CE45998}" sibTransId="{FB8785F0-6B34-426A-B17D-6A7DD2A059D6}"/>
    <dgm:cxn modelId="{85D297F7-B138-4B62-9671-2C4839796754}" type="presOf" srcId="{8E68DDBD-38F2-4A8B-BB5B-2E8BA211DF4D}" destId="{93F9E695-2702-4A7A-96CA-34B306F3BB07}" srcOrd="0" destOrd="0" presId="urn:microsoft.com/office/officeart/2018/2/layout/IconVerticalSolidList"/>
    <dgm:cxn modelId="{406BBA10-D6EC-4D50-99C9-E002272C7DAD}" type="presParOf" srcId="{93F9E695-2702-4A7A-96CA-34B306F3BB07}" destId="{7268A965-E1FD-45C6-99CF-10227494CCD8}" srcOrd="0" destOrd="0" presId="urn:microsoft.com/office/officeart/2018/2/layout/IconVerticalSolidList"/>
    <dgm:cxn modelId="{A8C06DE4-318C-41F0-BC46-7564AEB333D9}" type="presParOf" srcId="{7268A965-E1FD-45C6-99CF-10227494CCD8}" destId="{8F663A09-FCDE-4D4B-A015-05AA6AA3E2B6}" srcOrd="0" destOrd="0" presId="urn:microsoft.com/office/officeart/2018/2/layout/IconVerticalSolidList"/>
    <dgm:cxn modelId="{24966EEE-593B-4D49-9C91-319039BDAE66}" type="presParOf" srcId="{7268A965-E1FD-45C6-99CF-10227494CCD8}" destId="{471F0EC8-F9E6-471C-AA88-CB85FD235521}" srcOrd="1" destOrd="0" presId="urn:microsoft.com/office/officeart/2018/2/layout/IconVerticalSolidList"/>
    <dgm:cxn modelId="{FA91E8A4-489E-4F26-9D6E-1AA477306951}" type="presParOf" srcId="{7268A965-E1FD-45C6-99CF-10227494CCD8}" destId="{9BB47834-A48D-4974-B3C1-95EC6ED4BB8F}" srcOrd="2" destOrd="0" presId="urn:microsoft.com/office/officeart/2018/2/layout/IconVerticalSolidList"/>
    <dgm:cxn modelId="{0869DB6F-437D-4BC6-AB41-FA016F806727}" type="presParOf" srcId="{7268A965-E1FD-45C6-99CF-10227494CCD8}" destId="{A42E34C2-4FAC-4A2F-97C2-2FA290B82939}" srcOrd="3" destOrd="0" presId="urn:microsoft.com/office/officeart/2018/2/layout/IconVerticalSolidList"/>
    <dgm:cxn modelId="{333764F2-DE6E-4AD7-AA9E-52A6DD174564}" type="presParOf" srcId="{93F9E695-2702-4A7A-96CA-34B306F3BB07}" destId="{F64EA767-924B-4BDE-9D8C-1DAAAA189776}" srcOrd="1" destOrd="0" presId="urn:microsoft.com/office/officeart/2018/2/layout/IconVerticalSolidList"/>
    <dgm:cxn modelId="{7E2D0211-E05A-4182-B304-59C77D7FA75A}" type="presParOf" srcId="{93F9E695-2702-4A7A-96CA-34B306F3BB07}" destId="{698C504E-0C3D-4998-9170-2119F506175F}" srcOrd="2" destOrd="0" presId="urn:microsoft.com/office/officeart/2018/2/layout/IconVerticalSolidList"/>
    <dgm:cxn modelId="{D09B3DC3-D3CF-4B19-935C-1948B414DBE0}" type="presParOf" srcId="{698C504E-0C3D-4998-9170-2119F506175F}" destId="{FDDFE8F4-0CE4-46D7-BA99-E4E4B3789BDA}" srcOrd="0" destOrd="0" presId="urn:microsoft.com/office/officeart/2018/2/layout/IconVerticalSolidList"/>
    <dgm:cxn modelId="{091C30E7-8CD1-45DA-9B52-BB9479F4C031}" type="presParOf" srcId="{698C504E-0C3D-4998-9170-2119F506175F}" destId="{D9E483A7-41DA-4D0C-81B6-40B320EFFD58}" srcOrd="1" destOrd="0" presId="urn:microsoft.com/office/officeart/2018/2/layout/IconVerticalSolidList"/>
    <dgm:cxn modelId="{B807734E-A90F-428D-9359-9DBBBDA0C2FA}" type="presParOf" srcId="{698C504E-0C3D-4998-9170-2119F506175F}" destId="{FE2B5BA6-8F79-46FE-BB38-FC4633A32A4C}" srcOrd="2" destOrd="0" presId="urn:microsoft.com/office/officeart/2018/2/layout/IconVerticalSolidList"/>
    <dgm:cxn modelId="{21372931-3894-42DF-82DA-19683EBE7A13}" type="presParOf" srcId="{698C504E-0C3D-4998-9170-2119F506175F}" destId="{54A9D428-133D-4E05-94EC-86526C0762F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CB6EE9BA-F634-427A-9322-51FF7C7A6959}"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0E098FEB-BD8A-47D0-871C-6340A6134091}">
      <dgm:prSet/>
      <dgm:spPr/>
      <dgm:t>
        <a:bodyPr/>
        <a:lstStyle/>
        <a:p>
          <a:pPr>
            <a:lnSpc>
              <a:spcPct val="100000"/>
            </a:lnSpc>
          </a:pPr>
          <a:r>
            <a:rPr lang="en-US"/>
            <a:t>Accurate prayer timings</a:t>
          </a:r>
        </a:p>
      </dgm:t>
    </dgm:pt>
    <dgm:pt modelId="{C954742B-C288-44C5-B5CB-4FA12B2A2256}" type="parTrans" cxnId="{D4805BAD-F5AA-4F66-A105-2D5ED1B7963B}">
      <dgm:prSet/>
      <dgm:spPr/>
      <dgm:t>
        <a:bodyPr/>
        <a:lstStyle/>
        <a:p>
          <a:endParaRPr lang="en-US"/>
        </a:p>
      </dgm:t>
    </dgm:pt>
    <dgm:pt modelId="{E8C1ED70-8311-4349-8EB0-50B528C75E91}" type="sibTrans" cxnId="{D4805BAD-F5AA-4F66-A105-2D5ED1B7963B}">
      <dgm:prSet/>
      <dgm:spPr/>
      <dgm:t>
        <a:bodyPr/>
        <a:lstStyle/>
        <a:p>
          <a:pPr>
            <a:lnSpc>
              <a:spcPct val="100000"/>
            </a:lnSpc>
          </a:pPr>
          <a:endParaRPr lang="en-US"/>
        </a:p>
      </dgm:t>
    </dgm:pt>
    <dgm:pt modelId="{06F08BCC-ADE6-4AD5-8950-5CCF3E300323}">
      <dgm:prSet/>
      <dgm:spPr/>
      <dgm:t>
        <a:bodyPr/>
        <a:lstStyle/>
        <a:p>
          <a:pPr>
            <a:lnSpc>
              <a:spcPct val="100000"/>
            </a:lnSpc>
          </a:pPr>
          <a:r>
            <a:rPr lang="en-US"/>
            <a:t>Frequent updates and support</a:t>
          </a:r>
        </a:p>
      </dgm:t>
    </dgm:pt>
    <dgm:pt modelId="{B4CA0DF5-9220-4DE5-96B8-A248F6202622}" type="parTrans" cxnId="{B7FFE8ED-9633-45A0-9C30-512A89D3091E}">
      <dgm:prSet/>
      <dgm:spPr/>
      <dgm:t>
        <a:bodyPr/>
        <a:lstStyle/>
        <a:p>
          <a:endParaRPr lang="en-US"/>
        </a:p>
      </dgm:t>
    </dgm:pt>
    <dgm:pt modelId="{1150D11B-9433-4BDB-8F5D-1B917F63F584}" type="sibTrans" cxnId="{B7FFE8ED-9633-45A0-9C30-512A89D3091E}">
      <dgm:prSet/>
      <dgm:spPr/>
      <dgm:t>
        <a:bodyPr/>
        <a:lstStyle/>
        <a:p>
          <a:endParaRPr lang="en-US"/>
        </a:p>
      </dgm:t>
    </dgm:pt>
    <dgm:pt modelId="{B3F2D7D0-053A-4426-8830-3CA90C608EA5}" type="pres">
      <dgm:prSet presAssocID="{CB6EE9BA-F634-427A-9322-51FF7C7A6959}" presName="root" presStyleCnt="0">
        <dgm:presLayoutVars>
          <dgm:dir/>
          <dgm:resizeHandles val="exact"/>
        </dgm:presLayoutVars>
      </dgm:prSet>
      <dgm:spPr/>
    </dgm:pt>
    <dgm:pt modelId="{4E100AB5-6037-4BF1-8B1C-001874D91002}" type="pres">
      <dgm:prSet presAssocID="{CB6EE9BA-F634-427A-9322-51FF7C7A6959}" presName="container" presStyleCnt="0">
        <dgm:presLayoutVars>
          <dgm:dir/>
          <dgm:resizeHandles val="exact"/>
        </dgm:presLayoutVars>
      </dgm:prSet>
      <dgm:spPr/>
    </dgm:pt>
    <dgm:pt modelId="{277C8D74-2328-46B3-87C2-2B33D0F37EC7}" type="pres">
      <dgm:prSet presAssocID="{0E098FEB-BD8A-47D0-871C-6340A6134091}" presName="compNode" presStyleCnt="0"/>
      <dgm:spPr/>
    </dgm:pt>
    <dgm:pt modelId="{FB9DAFA1-1E98-4330-A7C2-F4FB922A2442}" type="pres">
      <dgm:prSet presAssocID="{0E098FEB-BD8A-47D0-871C-6340A6134091}" presName="iconBgRect" presStyleLbl="bgShp" presStyleIdx="0" presStyleCnt="2"/>
      <dgm:spPr/>
    </dgm:pt>
    <dgm:pt modelId="{2527DB89-6589-4455-8EB6-A2E1B8F190FE}" type="pres">
      <dgm:prSet presAssocID="{0E098FEB-BD8A-47D0-871C-6340A613409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opwatch"/>
        </a:ext>
      </dgm:extLst>
    </dgm:pt>
    <dgm:pt modelId="{16AAD600-7B79-4ECC-8FF4-5A9998AA37F8}" type="pres">
      <dgm:prSet presAssocID="{0E098FEB-BD8A-47D0-871C-6340A6134091}" presName="spaceRect" presStyleCnt="0"/>
      <dgm:spPr/>
    </dgm:pt>
    <dgm:pt modelId="{F6C0649F-97D7-4465-A750-FEF683685687}" type="pres">
      <dgm:prSet presAssocID="{0E098FEB-BD8A-47D0-871C-6340A6134091}" presName="textRect" presStyleLbl="revTx" presStyleIdx="0" presStyleCnt="2">
        <dgm:presLayoutVars>
          <dgm:chMax val="1"/>
          <dgm:chPref val="1"/>
        </dgm:presLayoutVars>
      </dgm:prSet>
      <dgm:spPr/>
    </dgm:pt>
    <dgm:pt modelId="{EDACA4E0-F4CC-4951-BC73-14DB6349B1C2}" type="pres">
      <dgm:prSet presAssocID="{E8C1ED70-8311-4349-8EB0-50B528C75E91}" presName="sibTrans" presStyleLbl="sibTrans2D1" presStyleIdx="0" presStyleCnt="0"/>
      <dgm:spPr/>
    </dgm:pt>
    <dgm:pt modelId="{988B5741-4080-46B7-A79D-C9FC7F1D2114}" type="pres">
      <dgm:prSet presAssocID="{06F08BCC-ADE6-4AD5-8950-5CCF3E300323}" presName="compNode" presStyleCnt="0"/>
      <dgm:spPr/>
    </dgm:pt>
    <dgm:pt modelId="{0C858652-1CBC-48A7-A9A3-9BCBB5C3D2AF}" type="pres">
      <dgm:prSet presAssocID="{06F08BCC-ADE6-4AD5-8950-5CCF3E300323}" presName="iconBgRect" presStyleLbl="bgShp" presStyleIdx="1" presStyleCnt="2"/>
      <dgm:spPr/>
    </dgm:pt>
    <dgm:pt modelId="{3CD51DA0-3E25-4E3C-A6BC-14B4EA57E436}" type="pres">
      <dgm:prSet presAssocID="{06F08BCC-ADE6-4AD5-8950-5CCF3E30032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ECDD9683-E38D-425A-AB1C-4F34513DA3F8}" type="pres">
      <dgm:prSet presAssocID="{06F08BCC-ADE6-4AD5-8950-5CCF3E300323}" presName="spaceRect" presStyleCnt="0"/>
      <dgm:spPr/>
    </dgm:pt>
    <dgm:pt modelId="{AB70FEA9-6234-4697-8790-E2B3E03F2584}" type="pres">
      <dgm:prSet presAssocID="{06F08BCC-ADE6-4AD5-8950-5CCF3E300323}" presName="textRect" presStyleLbl="revTx" presStyleIdx="1" presStyleCnt="2">
        <dgm:presLayoutVars>
          <dgm:chMax val="1"/>
          <dgm:chPref val="1"/>
        </dgm:presLayoutVars>
      </dgm:prSet>
      <dgm:spPr/>
    </dgm:pt>
  </dgm:ptLst>
  <dgm:cxnLst>
    <dgm:cxn modelId="{7E0D1F37-B0A6-4FD4-BFD6-77E42B35FC70}" type="presOf" srcId="{0E098FEB-BD8A-47D0-871C-6340A6134091}" destId="{F6C0649F-97D7-4465-A750-FEF683685687}" srcOrd="0" destOrd="0" presId="urn:microsoft.com/office/officeart/2018/2/layout/IconCircleList"/>
    <dgm:cxn modelId="{757CCB42-F427-4BE3-A2FA-B1B93FEF795B}" type="presOf" srcId="{CB6EE9BA-F634-427A-9322-51FF7C7A6959}" destId="{B3F2D7D0-053A-4426-8830-3CA90C608EA5}" srcOrd="0" destOrd="0" presId="urn:microsoft.com/office/officeart/2018/2/layout/IconCircleList"/>
    <dgm:cxn modelId="{7668DE47-10EC-46EF-8E5E-38FF686DEAC9}" type="presOf" srcId="{06F08BCC-ADE6-4AD5-8950-5CCF3E300323}" destId="{AB70FEA9-6234-4697-8790-E2B3E03F2584}" srcOrd="0" destOrd="0" presId="urn:microsoft.com/office/officeart/2018/2/layout/IconCircleList"/>
    <dgm:cxn modelId="{F16A9F9A-5C39-4A97-B1FC-0DC0EC021498}" type="presOf" srcId="{E8C1ED70-8311-4349-8EB0-50B528C75E91}" destId="{EDACA4E0-F4CC-4951-BC73-14DB6349B1C2}" srcOrd="0" destOrd="0" presId="urn:microsoft.com/office/officeart/2018/2/layout/IconCircleList"/>
    <dgm:cxn modelId="{D4805BAD-F5AA-4F66-A105-2D5ED1B7963B}" srcId="{CB6EE9BA-F634-427A-9322-51FF7C7A6959}" destId="{0E098FEB-BD8A-47D0-871C-6340A6134091}" srcOrd="0" destOrd="0" parTransId="{C954742B-C288-44C5-B5CB-4FA12B2A2256}" sibTransId="{E8C1ED70-8311-4349-8EB0-50B528C75E91}"/>
    <dgm:cxn modelId="{B7FFE8ED-9633-45A0-9C30-512A89D3091E}" srcId="{CB6EE9BA-F634-427A-9322-51FF7C7A6959}" destId="{06F08BCC-ADE6-4AD5-8950-5CCF3E300323}" srcOrd="1" destOrd="0" parTransId="{B4CA0DF5-9220-4DE5-96B8-A248F6202622}" sibTransId="{1150D11B-9433-4BDB-8F5D-1B917F63F584}"/>
    <dgm:cxn modelId="{B735EE13-C030-4180-A148-69B35DEDF9A5}" type="presParOf" srcId="{B3F2D7D0-053A-4426-8830-3CA90C608EA5}" destId="{4E100AB5-6037-4BF1-8B1C-001874D91002}" srcOrd="0" destOrd="0" presId="urn:microsoft.com/office/officeart/2018/2/layout/IconCircleList"/>
    <dgm:cxn modelId="{D408077E-6983-4BD9-A353-5CAB70F8C43E}" type="presParOf" srcId="{4E100AB5-6037-4BF1-8B1C-001874D91002}" destId="{277C8D74-2328-46B3-87C2-2B33D0F37EC7}" srcOrd="0" destOrd="0" presId="urn:microsoft.com/office/officeart/2018/2/layout/IconCircleList"/>
    <dgm:cxn modelId="{7D4FE3DC-67BA-4874-AF0A-0FD3A1EC9691}" type="presParOf" srcId="{277C8D74-2328-46B3-87C2-2B33D0F37EC7}" destId="{FB9DAFA1-1E98-4330-A7C2-F4FB922A2442}" srcOrd="0" destOrd="0" presId="urn:microsoft.com/office/officeart/2018/2/layout/IconCircleList"/>
    <dgm:cxn modelId="{F3CF2A7C-A10E-4AFA-B307-147D9991F3E6}" type="presParOf" srcId="{277C8D74-2328-46B3-87C2-2B33D0F37EC7}" destId="{2527DB89-6589-4455-8EB6-A2E1B8F190FE}" srcOrd="1" destOrd="0" presId="urn:microsoft.com/office/officeart/2018/2/layout/IconCircleList"/>
    <dgm:cxn modelId="{E2EE2FD2-3505-4569-973E-038AC4F2DCA7}" type="presParOf" srcId="{277C8D74-2328-46B3-87C2-2B33D0F37EC7}" destId="{16AAD600-7B79-4ECC-8FF4-5A9998AA37F8}" srcOrd="2" destOrd="0" presId="urn:microsoft.com/office/officeart/2018/2/layout/IconCircleList"/>
    <dgm:cxn modelId="{E953ED86-13B3-4BE1-AB4E-D43AD4C23F84}" type="presParOf" srcId="{277C8D74-2328-46B3-87C2-2B33D0F37EC7}" destId="{F6C0649F-97D7-4465-A750-FEF683685687}" srcOrd="3" destOrd="0" presId="urn:microsoft.com/office/officeart/2018/2/layout/IconCircleList"/>
    <dgm:cxn modelId="{4F48CC37-2807-49C2-9756-A953196DBA0E}" type="presParOf" srcId="{4E100AB5-6037-4BF1-8B1C-001874D91002}" destId="{EDACA4E0-F4CC-4951-BC73-14DB6349B1C2}" srcOrd="1" destOrd="0" presId="urn:microsoft.com/office/officeart/2018/2/layout/IconCircleList"/>
    <dgm:cxn modelId="{19770932-8874-4A5E-893D-F756F5296963}" type="presParOf" srcId="{4E100AB5-6037-4BF1-8B1C-001874D91002}" destId="{988B5741-4080-46B7-A79D-C9FC7F1D2114}" srcOrd="2" destOrd="0" presId="urn:microsoft.com/office/officeart/2018/2/layout/IconCircleList"/>
    <dgm:cxn modelId="{27885565-AF73-4746-8144-65F278F7A45A}" type="presParOf" srcId="{988B5741-4080-46B7-A79D-C9FC7F1D2114}" destId="{0C858652-1CBC-48A7-A9A3-9BCBB5C3D2AF}" srcOrd="0" destOrd="0" presId="urn:microsoft.com/office/officeart/2018/2/layout/IconCircleList"/>
    <dgm:cxn modelId="{EDE51B40-9166-4558-928F-974FDFD7399E}" type="presParOf" srcId="{988B5741-4080-46B7-A79D-C9FC7F1D2114}" destId="{3CD51DA0-3E25-4E3C-A6BC-14B4EA57E436}" srcOrd="1" destOrd="0" presId="urn:microsoft.com/office/officeart/2018/2/layout/IconCircleList"/>
    <dgm:cxn modelId="{2C20F73E-15E0-4D61-A032-F7C41374CCDA}" type="presParOf" srcId="{988B5741-4080-46B7-A79D-C9FC7F1D2114}" destId="{ECDD9683-E38D-425A-AB1C-4F34513DA3F8}" srcOrd="2" destOrd="0" presId="urn:microsoft.com/office/officeart/2018/2/layout/IconCircleList"/>
    <dgm:cxn modelId="{B0670EE3-3659-410D-A88F-7B4270CD6A15}" type="presParOf" srcId="{988B5741-4080-46B7-A79D-C9FC7F1D2114}" destId="{AB70FEA9-6234-4697-8790-E2B3E03F2584}"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AAB16C1B-6C70-428E-A102-1ADADC256971}" type="doc">
      <dgm:prSet loTypeId="urn:microsoft.com/office/officeart/2016/7/layout/VerticalDownArrowProcess" loCatId="process" qsTypeId="urn:microsoft.com/office/officeart/2005/8/quickstyle/simple1" qsCatId="simple" csTypeId="urn:microsoft.com/office/officeart/2005/8/colors/accent2_2" csCatId="accent2" phldr="1"/>
      <dgm:spPr/>
      <dgm:t>
        <a:bodyPr/>
        <a:lstStyle/>
        <a:p>
          <a:endParaRPr lang="en-US"/>
        </a:p>
      </dgm:t>
    </dgm:pt>
    <dgm:pt modelId="{402A426C-25A8-4238-9A6E-1957A403E8BD}">
      <dgm:prSet custT="1"/>
      <dgm:spPr/>
      <dgm:t>
        <a:bodyPr/>
        <a:lstStyle/>
        <a:p>
          <a:r>
            <a:rPr lang="en-US" sz="1400"/>
            <a:t>Step One</a:t>
          </a:r>
        </a:p>
      </dgm:t>
    </dgm:pt>
    <dgm:pt modelId="{72E2406A-8B4C-4FB7-9C82-AE4B5C1E4C6A}" type="parTrans" cxnId="{06360D48-2FF2-47D2-B4C4-41AA06F4F4C8}">
      <dgm:prSet/>
      <dgm:spPr/>
      <dgm:t>
        <a:bodyPr/>
        <a:lstStyle/>
        <a:p>
          <a:endParaRPr lang="en-US"/>
        </a:p>
      </dgm:t>
    </dgm:pt>
    <dgm:pt modelId="{BC6630A6-E7E7-4B87-B0A7-455DBF2F2377}" type="sibTrans" cxnId="{06360D48-2FF2-47D2-B4C4-41AA06F4F4C8}">
      <dgm:prSet/>
      <dgm:spPr/>
      <dgm:t>
        <a:bodyPr/>
        <a:lstStyle/>
        <a:p>
          <a:endParaRPr lang="en-US"/>
        </a:p>
      </dgm:t>
    </dgm:pt>
    <dgm:pt modelId="{EC9B1D32-3E78-4E1A-ABC5-E15D4FDF89E8}">
      <dgm:prSet custT="1"/>
      <dgm:spPr/>
      <dgm:t>
        <a:bodyPr/>
        <a:lstStyle/>
        <a:p>
          <a:r>
            <a:rPr lang="en-US" sz="1200" dirty="0"/>
            <a:t>Import the required libraries, including requests, </a:t>
          </a:r>
          <a:r>
            <a:rPr lang="en-US" sz="1200" dirty="0" err="1"/>
            <a:t>json</a:t>
          </a:r>
          <a:r>
            <a:rPr lang="en-US" sz="1200" dirty="0"/>
            <a:t>, </a:t>
          </a:r>
          <a:r>
            <a:rPr lang="en-US" sz="1200" dirty="0" err="1"/>
            <a:t>gTTS</a:t>
          </a:r>
          <a:r>
            <a:rPr lang="en-US" sz="1200" dirty="0"/>
            <a:t>, </a:t>
          </a:r>
          <a:r>
            <a:rPr lang="en-US" sz="1200" dirty="0" err="1"/>
            <a:t>pygame</a:t>
          </a:r>
          <a:r>
            <a:rPr lang="en-US" sz="1200" dirty="0"/>
            <a:t>, and </a:t>
          </a:r>
          <a:r>
            <a:rPr lang="en-US" sz="1200" dirty="0" err="1"/>
            <a:t>os</a:t>
          </a:r>
          <a:r>
            <a:rPr lang="en-US" sz="1200" dirty="0"/>
            <a:t>.</a:t>
          </a:r>
        </a:p>
      </dgm:t>
    </dgm:pt>
    <dgm:pt modelId="{3752C561-CC98-49B4-A61F-57AF5B2C7864}" type="parTrans" cxnId="{2DF3E274-3725-42E7-AFA8-0D687F7D7E70}">
      <dgm:prSet/>
      <dgm:spPr/>
      <dgm:t>
        <a:bodyPr/>
        <a:lstStyle/>
        <a:p>
          <a:endParaRPr lang="en-US"/>
        </a:p>
      </dgm:t>
    </dgm:pt>
    <dgm:pt modelId="{8B499C77-7C43-40E6-93B6-9D742D2D23CB}" type="sibTrans" cxnId="{2DF3E274-3725-42E7-AFA8-0D687F7D7E70}">
      <dgm:prSet/>
      <dgm:spPr/>
      <dgm:t>
        <a:bodyPr/>
        <a:lstStyle/>
        <a:p>
          <a:endParaRPr lang="en-US"/>
        </a:p>
      </dgm:t>
    </dgm:pt>
    <dgm:pt modelId="{07EECD66-73AB-4041-B346-8CC2D240A605}">
      <dgm:prSet custT="1"/>
      <dgm:spPr/>
      <dgm:t>
        <a:bodyPr/>
        <a:lstStyle/>
        <a:p>
          <a:r>
            <a:rPr lang="en-US" sz="1400"/>
            <a:t>Step Two</a:t>
          </a:r>
        </a:p>
      </dgm:t>
    </dgm:pt>
    <dgm:pt modelId="{423D26ED-FA3D-4B59-B585-29847E441CD7}" type="parTrans" cxnId="{55E46893-1043-485A-887A-438AA8767E5E}">
      <dgm:prSet/>
      <dgm:spPr/>
      <dgm:t>
        <a:bodyPr/>
        <a:lstStyle/>
        <a:p>
          <a:endParaRPr lang="en-US"/>
        </a:p>
      </dgm:t>
    </dgm:pt>
    <dgm:pt modelId="{6181F091-06EB-4E67-BB2B-EC375C6DA845}" type="sibTrans" cxnId="{55E46893-1043-485A-887A-438AA8767E5E}">
      <dgm:prSet/>
      <dgm:spPr/>
      <dgm:t>
        <a:bodyPr/>
        <a:lstStyle/>
        <a:p>
          <a:endParaRPr lang="en-US"/>
        </a:p>
      </dgm:t>
    </dgm:pt>
    <dgm:pt modelId="{3B0B92F5-FB51-4F03-B92F-057D8B6B927A}">
      <dgm:prSet custT="1"/>
      <dgm:spPr/>
      <dgm:t>
        <a:bodyPr/>
        <a:lstStyle/>
        <a:p>
          <a:r>
            <a:rPr lang="en-US" sz="1200" dirty="0"/>
            <a:t>Define the `say()` function to convert text to speech using </a:t>
          </a:r>
          <a:r>
            <a:rPr lang="en-US" sz="1200" dirty="0" err="1"/>
            <a:t>gTTS</a:t>
          </a:r>
          <a:r>
            <a:rPr lang="en-US" sz="1200" dirty="0"/>
            <a:t>, initialize </a:t>
          </a:r>
          <a:r>
            <a:rPr lang="en-US" sz="1200" dirty="0" err="1"/>
            <a:t>pygame</a:t>
          </a:r>
          <a:r>
            <a:rPr lang="en-US" sz="1200" dirty="0"/>
            <a:t> mixer, play the speech file, wait for the speech to finish playing, clean up the speech file, and delete the temporary speech file.</a:t>
          </a:r>
        </a:p>
      </dgm:t>
    </dgm:pt>
    <dgm:pt modelId="{9FB6808C-FD86-4278-9C48-5FDED2E7D295}" type="parTrans" cxnId="{EAA34950-24BF-4BDE-8904-18E70BD69DF1}">
      <dgm:prSet/>
      <dgm:spPr/>
      <dgm:t>
        <a:bodyPr/>
        <a:lstStyle/>
        <a:p>
          <a:endParaRPr lang="en-US"/>
        </a:p>
      </dgm:t>
    </dgm:pt>
    <dgm:pt modelId="{5CE392A3-9760-4664-A839-133B209764F3}" type="sibTrans" cxnId="{EAA34950-24BF-4BDE-8904-18E70BD69DF1}">
      <dgm:prSet/>
      <dgm:spPr/>
      <dgm:t>
        <a:bodyPr/>
        <a:lstStyle/>
        <a:p>
          <a:endParaRPr lang="en-US"/>
        </a:p>
      </dgm:t>
    </dgm:pt>
    <dgm:pt modelId="{7276B584-E193-4563-BE59-C4EC80875B9B}">
      <dgm:prSet custT="1"/>
      <dgm:spPr/>
      <dgm:t>
        <a:bodyPr/>
        <a:lstStyle/>
        <a:p>
          <a:r>
            <a:rPr lang="en-US" sz="1400"/>
            <a:t>Step Three</a:t>
          </a:r>
        </a:p>
      </dgm:t>
    </dgm:pt>
    <dgm:pt modelId="{6FF4A728-5926-4B1C-9FE3-21A38AFDB040}" type="parTrans" cxnId="{7C303A8C-EB84-4E56-ACB3-0EBF4038E79B}">
      <dgm:prSet/>
      <dgm:spPr/>
      <dgm:t>
        <a:bodyPr/>
        <a:lstStyle/>
        <a:p>
          <a:endParaRPr lang="en-US"/>
        </a:p>
      </dgm:t>
    </dgm:pt>
    <dgm:pt modelId="{1B8494A0-ED60-47B3-8157-1D8A2C90666E}" type="sibTrans" cxnId="{7C303A8C-EB84-4E56-ACB3-0EBF4038E79B}">
      <dgm:prSet/>
      <dgm:spPr/>
      <dgm:t>
        <a:bodyPr/>
        <a:lstStyle/>
        <a:p>
          <a:endParaRPr lang="en-US"/>
        </a:p>
      </dgm:t>
    </dgm:pt>
    <dgm:pt modelId="{62F48375-6262-40FB-B1F5-76D01C9BC4AA}">
      <dgm:prSet custT="1"/>
      <dgm:spPr/>
      <dgm:t>
        <a:bodyPr/>
        <a:lstStyle/>
        <a:p>
          <a:r>
            <a:rPr lang="en-US" sz="1200" dirty="0"/>
            <a:t>Define the URL and parameters for the API request to get prayer times for a specific city.</a:t>
          </a:r>
        </a:p>
      </dgm:t>
    </dgm:pt>
    <dgm:pt modelId="{20F62423-CB4F-41A6-A0C8-AE778A700260}" type="parTrans" cxnId="{2C468494-859F-4309-BCC1-86DC67260D5A}">
      <dgm:prSet/>
      <dgm:spPr/>
      <dgm:t>
        <a:bodyPr/>
        <a:lstStyle/>
        <a:p>
          <a:endParaRPr lang="en-US"/>
        </a:p>
      </dgm:t>
    </dgm:pt>
    <dgm:pt modelId="{021436C1-2CA1-484A-99AC-716F13F92B42}" type="sibTrans" cxnId="{2C468494-859F-4309-BCC1-86DC67260D5A}">
      <dgm:prSet/>
      <dgm:spPr/>
      <dgm:t>
        <a:bodyPr/>
        <a:lstStyle/>
        <a:p>
          <a:endParaRPr lang="en-US"/>
        </a:p>
      </dgm:t>
    </dgm:pt>
    <dgm:pt modelId="{4648B48E-B9A0-4FF0-848E-2FFC29653526}">
      <dgm:prSet custT="1"/>
      <dgm:spPr/>
      <dgm:t>
        <a:bodyPr/>
        <a:lstStyle/>
        <a:p>
          <a:r>
            <a:rPr lang="en-US" sz="1400"/>
            <a:t>Step Four</a:t>
          </a:r>
        </a:p>
      </dgm:t>
    </dgm:pt>
    <dgm:pt modelId="{193601B7-3C2F-42B9-B70C-4594ECF1B98B}" type="parTrans" cxnId="{68B542A2-5936-4C96-95F3-447EF9F0F9B4}">
      <dgm:prSet/>
      <dgm:spPr/>
      <dgm:t>
        <a:bodyPr/>
        <a:lstStyle/>
        <a:p>
          <a:endParaRPr lang="en-US"/>
        </a:p>
      </dgm:t>
    </dgm:pt>
    <dgm:pt modelId="{942FD725-CE13-4146-A31F-3272939A0EE1}" type="sibTrans" cxnId="{68B542A2-5936-4C96-95F3-447EF9F0F9B4}">
      <dgm:prSet/>
      <dgm:spPr/>
      <dgm:t>
        <a:bodyPr/>
        <a:lstStyle/>
        <a:p>
          <a:endParaRPr lang="en-US"/>
        </a:p>
      </dgm:t>
    </dgm:pt>
    <dgm:pt modelId="{13BD14B6-67CE-4AEF-A398-18A479001B02}">
      <dgm:prSet custT="1"/>
      <dgm:spPr/>
      <dgm:t>
        <a:bodyPr/>
        <a:lstStyle/>
        <a:p>
          <a:r>
            <a:rPr lang="en-US" sz="1200" dirty="0"/>
            <a:t>Send the API request using the `</a:t>
          </a:r>
          <a:r>
            <a:rPr lang="en-US" sz="1200" dirty="0" err="1"/>
            <a:t>requests.get</a:t>
          </a:r>
          <a:r>
            <a:rPr lang="en-US" sz="1200" dirty="0"/>
            <a:t>()` function and save the response to a variable.</a:t>
          </a:r>
        </a:p>
      </dgm:t>
    </dgm:pt>
    <dgm:pt modelId="{525B7EF2-B0F5-43C5-B2C0-528D4E193753}" type="parTrans" cxnId="{ABBF5DD3-BE71-44E0-A159-0B8BE174F8FC}">
      <dgm:prSet/>
      <dgm:spPr/>
      <dgm:t>
        <a:bodyPr/>
        <a:lstStyle/>
        <a:p>
          <a:endParaRPr lang="en-US"/>
        </a:p>
      </dgm:t>
    </dgm:pt>
    <dgm:pt modelId="{26C22092-FFDC-4F18-A289-CBD2D5D522C2}" type="sibTrans" cxnId="{ABBF5DD3-BE71-44E0-A159-0B8BE174F8FC}">
      <dgm:prSet/>
      <dgm:spPr/>
      <dgm:t>
        <a:bodyPr/>
        <a:lstStyle/>
        <a:p>
          <a:endParaRPr lang="en-US"/>
        </a:p>
      </dgm:t>
    </dgm:pt>
    <dgm:pt modelId="{8F2F2E67-19CE-4F03-A17C-6ED72E3353E8}">
      <dgm:prSet custT="1"/>
      <dgm:spPr/>
      <dgm:t>
        <a:bodyPr/>
        <a:lstStyle/>
        <a:p>
          <a:r>
            <a:rPr lang="en-US" sz="1400"/>
            <a:t>Step Five</a:t>
          </a:r>
        </a:p>
      </dgm:t>
    </dgm:pt>
    <dgm:pt modelId="{D7863878-58BB-4C5C-ABC2-BE21CE49D083}" type="parTrans" cxnId="{A05D9BE0-0E1D-4495-9C02-BEC22F762EE3}">
      <dgm:prSet/>
      <dgm:spPr/>
      <dgm:t>
        <a:bodyPr/>
        <a:lstStyle/>
        <a:p>
          <a:endParaRPr lang="en-US"/>
        </a:p>
      </dgm:t>
    </dgm:pt>
    <dgm:pt modelId="{8DC6076D-5211-446B-8F3C-C9345659759B}" type="sibTrans" cxnId="{A05D9BE0-0E1D-4495-9C02-BEC22F762EE3}">
      <dgm:prSet/>
      <dgm:spPr/>
      <dgm:t>
        <a:bodyPr/>
        <a:lstStyle/>
        <a:p>
          <a:endParaRPr lang="en-US"/>
        </a:p>
      </dgm:t>
    </dgm:pt>
    <dgm:pt modelId="{62009DCA-4961-438C-9F04-99AF123BBC44}">
      <dgm:prSet custT="1"/>
      <dgm:spPr/>
      <dgm:t>
        <a:bodyPr/>
        <a:lstStyle/>
        <a:p>
          <a:r>
            <a:rPr lang="en-US" sz="1200" dirty="0"/>
            <a:t>Check if the response status code is 200 (OK).</a:t>
          </a:r>
        </a:p>
      </dgm:t>
    </dgm:pt>
    <dgm:pt modelId="{88B5167F-AF64-4D6F-B772-0B62D0CD4313}" type="parTrans" cxnId="{F5E46986-897E-467F-83D9-C96E09098840}">
      <dgm:prSet/>
      <dgm:spPr/>
      <dgm:t>
        <a:bodyPr/>
        <a:lstStyle/>
        <a:p>
          <a:endParaRPr lang="en-US"/>
        </a:p>
      </dgm:t>
    </dgm:pt>
    <dgm:pt modelId="{A011D876-A7FF-450D-857D-E4EEBA3A427C}" type="sibTrans" cxnId="{F5E46986-897E-467F-83D9-C96E09098840}">
      <dgm:prSet/>
      <dgm:spPr/>
      <dgm:t>
        <a:bodyPr/>
        <a:lstStyle/>
        <a:p>
          <a:endParaRPr lang="en-US"/>
        </a:p>
      </dgm:t>
    </dgm:pt>
    <dgm:pt modelId="{DA354EF1-9C3B-44D4-B667-0CDB845074AE}">
      <dgm:prSet custT="1"/>
      <dgm:spPr/>
      <dgm:t>
        <a:bodyPr/>
        <a:lstStyle/>
        <a:p>
          <a:r>
            <a:rPr lang="en-US" sz="1400"/>
            <a:t>Step Six</a:t>
          </a:r>
        </a:p>
      </dgm:t>
    </dgm:pt>
    <dgm:pt modelId="{3E5B326C-B50F-405E-8BC5-037A7C81F761}" type="parTrans" cxnId="{0D1E9072-F0A5-4A5B-99D8-8194A0E7DFF6}">
      <dgm:prSet/>
      <dgm:spPr/>
      <dgm:t>
        <a:bodyPr/>
        <a:lstStyle/>
        <a:p>
          <a:endParaRPr lang="en-US"/>
        </a:p>
      </dgm:t>
    </dgm:pt>
    <dgm:pt modelId="{2C73DA20-E48B-45CB-A9B4-22BB4201C658}" type="sibTrans" cxnId="{0D1E9072-F0A5-4A5B-99D8-8194A0E7DFF6}">
      <dgm:prSet/>
      <dgm:spPr/>
      <dgm:t>
        <a:bodyPr/>
        <a:lstStyle/>
        <a:p>
          <a:endParaRPr lang="en-US"/>
        </a:p>
      </dgm:t>
    </dgm:pt>
    <dgm:pt modelId="{D677D9FD-C23E-4153-95C5-3566C0404A08}">
      <dgm:prSet custT="1"/>
      <dgm:spPr/>
      <dgm:t>
        <a:bodyPr/>
        <a:lstStyle/>
        <a:p>
          <a:r>
            <a:rPr lang="en-US" sz="1200" dirty="0"/>
            <a:t>If the response status code is 200, load the JSON data from the response and extract the prayer timings.</a:t>
          </a:r>
        </a:p>
      </dgm:t>
    </dgm:pt>
    <dgm:pt modelId="{E2437A54-7817-4804-9B66-4D41F1A3F1E5}" type="parTrans" cxnId="{7F7602A1-79C4-48B8-83A6-CF8A46E20DA9}">
      <dgm:prSet/>
      <dgm:spPr/>
      <dgm:t>
        <a:bodyPr/>
        <a:lstStyle/>
        <a:p>
          <a:endParaRPr lang="en-US"/>
        </a:p>
      </dgm:t>
    </dgm:pt>
    <dgm:pt modelId="{2B8F6992-94FE-4AE3-8E09-2FE19E0937A6}" type="sibTrans" cxnId="{7F7602A1-79C4-48B8-83A6-CF8A46E20DA9}">
      <dgm:prSet/>
      <dgm:spPr/>
      <dgm:t>
        <a:bodyPr/>
        <a:lstStyle/>
        <a:p>
          <a:endParaRPr lang="en-US"/>
        </a:p>
      </dgm:t>
    </dgm:pt>
    <dgm:pt modelId="{C9423949-75B7-45EC-B7DF-DC3E63658975}">
      <dgm:prSet custT="1"/>
      <dgm:spPr/>
      <dgm:t>
        <a:bodyPr/>
        <a:lstStyle/>
        <a:p>
          <a:r>
            <a:rPr lang="en-US" sz="1400"/>
            <a:t>Step Seven</a:t>
          </a:r>
        </a:p>
      </dgm:t>
    </dgm:pt>
    <dgm:pt modelId="{C6041A40-9A93-4CB1-830F-EF42D94803ED}" type="parTrans" cxnId="{4FEB4891-09E2-45E8-B1FF-BD5D6720C2A0}">
      <dgm:prSet/>
      <dgm:spPr/>
      <dgm:t>
        <a:bodyPr/>
        <a:lstStyle/>
        <a:p>
          <a:endParaRPr lang="en-US"/>
        </a:p>
      </dgm:t>
    </dgm:pt>
    <dgm:pt modelId="{8D43E093-4167-4756-B2B4-A5BEB9C618D5}" type="sibTrans" cxnId="{4FEB4891-09E2-45E8-B1FF-BD5D6720C2A0}">
      <dgm:prSet/>
      <dgm:spPr/>
      <dgm:t>
        <a:bodyPr/>
        <a:lstStyle/>
        <a:p>
          <a:endParaRPr lang="en-US"/>
        </a:p>
      </dgm:t>
    </dgm:pt>
    <dgm:pt modelId="{FFF5775F-6C74-4AFE-A3A4-388CA58B3082}">
      <dgm:prSet custT="1"/>
      <dgm:spPr/>
      <dgm:t>
        <a:bodyPr/>
        <a:lstStyle/>
        <a:p>
          <a:r>
            <a:rPr lang="en-US" sz="1200" dirty="0"/>
            <a:t>For each prayer, use the `say()` function to convert the prayer name and time to speech and play it.</a:t>
          </a:r>
        </a:p>
      </dgm:t>
    </dgm:pt>
    <dgm:pt modelId="{2320AB18-3383-4262-9868-654CFA449C2F}" type="parTrans" cxnId="{CF7290C1-BBF0-4FFD-9FBB-07A4E5F0FFE4}">
      <dgm:prSet/>
      <dgm:spPr/>
      <dgm:t>
        <a:bodyPr/>
        <a:lstStyle/>
        <a:p>
          <a:endParaRPr lang="en-US"/>
        </a:p>
      </dgm:t>
    </dgm:pt>
    <dgm:pt modelId="{D4F8B1BB-0782-48B8-8329-643BF43AD4B7}" type="sibTrans" cxnId="{CF7290C1-BBF0-4FFD-9FBB-07A4E5F0FFE4}">
      <dgm:prSet/>
      <dgm:spPr/>
      <dgm:t>
        <a:bodyPr/>
        <a:lstStyle/>
        <a:p>
          <a:endParaRPr lang="en-US"/>
        </a:p>
      </dgm:t>
    </dgm:pt>
    <dgm:pt modelId="{DBB98C4E-7B0B-4755-814A-02F88FB24D44}">
      <dgm:prSet custT="1"/>
      <dgm:spPr/>
      <dgm:t>
        <a:bodyPr/>
        <a:lstStyle/>
        <a:p>
          <a:r>
            <a:rPr lang="en-US" sz="1400" dirty="0"/>
            <a:t>Step Eight</a:t>
          </a:r>
        </a:p>
      </dgm:t>
    </dgm:pt>
    <dgm:pt modelId="{6E9ECC3C-00F3-47B4-8008-21560D55130F}" type="parTrans" cxnId="{2966AA0C-F799-4B4D-A623-6192ECE4AC8C}">
      <dgm:prSet/>
      <dgm:spPr/>
      <dgm:t>
        <a:bodyPr/>
        <a:lstStyle/>
        <a:p>
          <a:endParaRPr lang="en-US"/>
        </a:p>
      </dgm:t>
    </dgm:pt>
    <dgm:pt modelId="{40D65FE4-4764-46A9-94F4-5FC8AEB9C3EE}" type="sibTrans" cxnId="{2966AA0C-F799-4B4D-A623-6192ECE4AC8C}">
      <dgm:prSet/>
      <dgm:spPr/>
      <dgm:t>
        <a:bodyPr/>
        <a:lstStyle/>
        <a:p>
          <a:endParaRPr lang="en-US"/>
        </a:p>
      </dgm:t>
    </dgm:pt>
    <dgm:pt modelId="{721D684C-D194-4328-9FD4-5E3447B88DBC}">
      <dgm:prSet custT="1"/>
      <dgm:spPr/>
      <dgm:t>
        <a:bodyPr/>
        <a:lstStyle/>
        <a:p>
          <a:r>
            <a:rPr lang="en-US" sz="1200" dirty="0"/>
            <a:t>If the response status code is not 200, use the `say()` function to convert an error message to speech and play it.</a:t>
          </a:r>
        </a:p>
      </dgm:t>
    </dgm:pt>
    <dgm:pt modelId="{D8F2F219-A2A0-443F-83D0-CA04F6269016}" type="parTrans" cxnId="{0937E754-FE5A-4F27-A915-0CF528136D33}">
      <dgm:prSet/>
      <dgm:spPr/>
      <dgm:t>
        <a:bodyPr/>
        <a:lstStyle/>
        <a:p>
          <a:endParaRPr lang="en-US"/>
        </a:p>
      </dgm:t>
    </dgm:pt>
    <dgm:pt modelId="{D213437B-2A9E-4BE6-8A08-68F9EBA64FD4}" type="sibTrans" cxnId="{0937E754-FE5A-4F27-A915-0CF528136D33}">
      <dgm:prSet/>
      <dgm:spPr/>
      <dgm:t>
        <a:bodyPr/>
        <a:lstStyle/>
        <a:p>
          <a:endParaRPr lang="en-US"/>
        </a:p>
      </dgm:t>
    </dgm:pt>
    <dgm:pt modelId="{210D6EC5-CD90-449B-9A59-3C47857D5B79}" type="pres">
      <dgm:prSet presAssocID="{AAB16C1B-6C70-428E-A102-1ADADC256971}" presName="Name0" presStyleCnt="0">
        <dgm:presLayoutVars>
          <dgm:dir/>
          <dgm:animLvl val="lvl"/>
          <dgm:resizeHandles val="exact"/>
        </dgm:presLayoutVars>
      </dgm:prSet>
      <dgm:spPr/>
    </dgm:pt>
    <dgm:pt modelId="{AC4E55CE-3B08-4DE3-A9D8-4ED41132BC10}" type="pres">
      <dgm:prSet presAssocID="{DBB98C4E-7B0B-4755-814A-02F88FB24D44}" presName="boxAndChildren" presStyleCnt="0"/>
      <dgm:spPr/>
    </dgm:pt>
    <dgm:pt modelId="{CB6605B9-EB64-4138-9239-B162CBAC8736}" type="pres">
      <dgm:prSet presAssocID="{DBB98C4E-7B0B-4755-814A-02F88FB24D44}" presName="parentTextBox" presStyleLbl="alignNode1" presStyleIdx="0" presStyleCnt="8"/>
      <dgm:spPr/>
    </dgm:pt>
    <dgm:pt modelId="{0E394543-9390-4B19-8BE7-E7CA48749827}" type="pres">
      <dgm:prSet presAssocID="{DBB98C4E-7B0B-4755-814A-02F88FB24D44}" presName="descendantBox" presStyleLbl="bgAccFollowNode1" presStyleIdx="0" presStyleCnt="8"/>
      <dgm:spPr/>
    </dgm:pt>
    <dgm:pt modelId="{18394E70-BA1A-4A00-97E5-6C31A0A42A51}" type="pres">
      <dgm:prSet presAssocID="{8D43E093-4167-4756-B2B4-A5BEB9C618D5}" presName="sp" presStyleCnt="0"/>
      <dgm:spPr/>
    </dgm:pt>
    <dgm:pt modelId="{D9400B52-A178-4421-9239-59D398817975}" type="pres">
      <dgm:prSet presAssocID="{C9423949-75B7-45EC-B7DF-DC3E63658975}" presName="arrowAndChildren" presStyleCnt="0"/>
      <dgm:spPr/>
    </dgm:pt>
    <dgm:pt modelId="{01D52469-4CA0-4D53-AA5E-9621DA77254E}" type="pres">
      <dgm:prSet presAssocID="{C9423949-75B7-45EC-B7DF-DC3E63658975}" presName="parentTextArrow" presStyleLbl="node1" presStyleIdx="0" presStyleCnt="0"/>
      <dgm:spPr/>
    </dgm:pt>
    <dgm:pt modelId="{C2141EF0-4091-4296-8B89-B25BB1AC10B3}" type="pres">
      <dgm:prSet presAssocID="{C9423949-75B7-45EC-B7DF-DC3E63658975}" presName="arrow" presStyleLbl="alignNode1" presStyleIdx="1" presStyleCnt="8"/>
      <dgm:spPr/>
    </dgm:pt>
    <dgm:pt modelId="{011507A5-8329-4911-AE58-E73469A4E899}" type="pres">
      <dgm:prSet presAssocID="{C9423949-75B7-45EC-B7DF-DC3E63658975}" presName="descendantArrow" presStyleLbl="bgAccFollowNode1" presStyleIdx="1" presStyleCnt="8"/>
      <dgm:spPr/>
    </dgm:pt>
    <dgm:pt modelId="{0A969EBB-7C42-4C9A-9FD5-974084BBA2D6}" type="pres">
      <dgm:prSet presAssocID="{2C73DA20-E48B-45CB-A9B4-22BB4201C658}" presName="sp" presStyleCnt="0"/>
      <dgm:spPr/>
    </dgm:pt>
    <dgm:pt modelId="{0628CA60-9082-4095-ABBA-BCEF117D0A17}" type="pres">
      <dgm:prSet presAssocID="{DA354EF1-9C3B-44D4-B667-0CDB845074AE}" presName="arrowAndChildren" presStyleCnt="0"/>
      <dgm:spPr/>
    </dgm:pt>
    <dgm:pt modelId="{46B37B69-7010-4B2E-B62E-967C21860557}" type="pres">
      <dgm:prSet presAssocID="{DA354EF1-9C3B-44D4-B667-0CDB845074AE}" presName="parentTextArrow" presStyleLbl="node1" presStyleIdx="0" presStyleCnt="0"/>
      <dgm:spPr/>
    </dgm:pt>
    <dgm:pt modelId="{154143B7-749D-4D23-ADEA-06760983EDE7}" type="pres">
      <dgm:prSet presAssocID="{DA354EF1-9C3B-44D4-B667-0CDB845074AE}" presName="arrow" presStyleLbl="alignNode1" presStyleIdx="2" presStyleCnt="8"/>
      <dgm:spPr/>
    </dgm:pt>
    <dgm:pt modelId="{5B025CF7-EDEE-411D-94B0-89C713F7CE9C}" type="pres">
      <dgm:prSet presAssocID="{DA354EF1-9C3B-44D4-B667-0CDB845074AE}" presName="descendantArrow" presStyleLbl="bgAccFollowNode1" presStyleIdx="2" presStyleCnt="8"/>
      <dgm:spPr/>
    </dgm:pt>
    <dgm:pt modelId="{2A3DFEE9-2492-432D-BEB8-4706274413DA}" type="pres">
      <dgm:prSet presAssocID="{8DC6076D-5211-446B-8F3C-C9345659759B}" presName="sp" presStyleCnt="0"/>
      <dgm:spPr/>
    </dgm:pt>
    <dgm:pt modelId="{EE1E4362-E58F-47D1-A10A-FCCE7430F879}" type="pres">
      <dgm:prSet presAssocID="{8F2F2E67-19CE-4F03-A17C-6ED72E3353E8}" presName="arrowAndChildren" presStyleCnt="0"/>
      <dgm:spPr/>
    </dgm:pt>
    <dgm:pt modelId="{87EF747A-3C98-4C6E-8CFC-1C28D55D2EE8}" type="pres">
      <dgm:prSet presAssocID="{8F2F2E67-19CE-4F03-A17C-6ED72E3353E8}" presName="parentTextArrow" presStyleLbl="node1" presStyleIdx="0" presStyleCnt="0"/>
      <dgm:spPr/>
    </dgm:pt>
    <dgm:pt modelId="{EA81A1E2-123C-4925-84FD-F4162304A4E7}" type="pres">
      <dgm:prSet presAssocID="{8F2F2E67-19CE-4F03-A17C-6ED72E3353E8}" presName="arrow" presStyleLbl="alignNode1" presStyleIdx="3" presStyleCnt="8"/>
      <dgm:spPr/>
    </dgm:pt>
    <dgm:pt modelId="{0E3ABDFA-FD8F-4B43-9384-617EC85673FF}" type="pres">
      <dgm:prSet presAssocID="{8F2F2E67-19CE-4F03-A17C-6ED72E3353E8}" presName="descendantArrow" presStyleLbl="bgAccFollowNode1" presStyleIdx="3" presStyleCnt="8"/>
      <dgm:spPr/>
    </dgm:pt>
    <dgm:pt modelId="{094335AD-BE6C-46FE-811D-04C70E4B61B6}" type="pres">
      <dgm:prSet presAssocID="{942FD725-CE13-4146-A31F-3272939A0EE1}" presName="sp" presStyleCnt="0"/>
      <dgm:spPr/>
    </dgm:pt>
    <dgm:pt modelId="{29FA070E-2FAA-4AEC-BE4B-79E8DBF6F471}" type="pres">
      <dgm:prSet presAssocID="{4648B48E-B9A0-4FF0-848E-2FFC29653526}" presName="arrowAndChildren" presStyleCnt="0"/>
      <dgm:spPr/>
    </dgm:pt>
    <dgm:pt modelId="{85015E82-1D1B-4915-9ABE-92AF6061F96D}" type="pres">
      <dgm:prSet presAssocID="{4648B48E-B9A0-4FF0-848E-2FFC29653526}" presName="parentTextArrow" presStyleLbl="node1" presStyleIdx="0" presStyleCnt="0"/>
      <dgm:spPr/>
    </dgm:pt>
    <dgm:pt modelId="{8369A614-C856-4BD0-B0E7-2A771ED24E6C}" type="pres">
      <dgm:prSet presAssocID="{4648B48E-B9A0-4FF0-848E-2FFC29653526}" presName="arrow" presStyleLbl="alignNode1" presStyleIdx="4" presStyleCnt="8"/>
      <dgm:spPr/>
    </dgm:pt>
    <dgm:pt modelId="{F0FC01F2-6FEE-400E-B2B6-DBAF0A951216}" type="pres">
      <dgm:prSet presAssocID="{4648B48E-B9A0-4FF0-848E-2FFC29653526}" presName="descendantArrow" presStyleLbl="bgAccFollowNode1" presStyleIdx="4" presStyleCnt="8"/>
      <dgm:spPr/>
    </dgm:pt>
    <dgm:pt modelId="{9A05327D-B8CE-4EA2-9FFD-D4981027CA9C}" type="pres">
      <dgm:prSet presAssocID="{1B8494A0-ED60-47B3-8157-1D8A2C90666E}" presName="sp" presStyleCnt="0"/>
      <dgm:spPr/>
    </dgm:pt>
    <dgm:pt modelId="{199729EF-C7D4-4D5D-B677-8ACF48FB6FF4}" type="pres">
      <dgm:prSet presAssocID="{7276B584-E193-4563-BE59-C4EC80875B9B}" presName="arrowAndChildren" presStyleCnt="0"/>
      <dgm:spPr/>
    </dgm:pt>
    <dgm:pt modelId="{2673B3FB-6373-43B5-AE4F-4F3A1C7E6636}" type="pres">
      <dgm:prSet presAssocID="{7276B584-E193-4563-BE59-C4EC80875B9B}" presName="parentTextArrow" presStyleLbl="node1" presStyleIdx="0" presStyleCnt="0"/>
      <dgm:spPr/>
    </dgm:pt>
    <dgm:pt modelId="{C1D280C2-4E40-43DD-9357-A51EF623E38B}" type="pres">
      <dgm:prSet presAssocID="{7276B584-E193-4563-BE59-C4EC80875B9B}" presName="arrow" presStyleLbl="alignNode1" presStyleIdx="5" presStyleCnt="8"/>
      <dgm:spPr/>
    </dgm:pt>
    <dgm:pt modelId="{7A1A4900-3B39-41FC-964D-4E8F80727DF5}" type="pres">
      <dgm:prSet presAssocID="{7276B584-E193-4563-BE59-C4EC80875B9B}" presName="descendantArrow" presStyleLbl="bgAccFollowNode1" presStyleIdx="5" presStyleCnt="8"/>
      <dgm:spPr/>
    </dgm:pt>
    <dgm:pt modelId="{A4B60A06-1425-4519-B48A-C71173D7DAEB}" type="pres">
      <dgm:prSet presAssocID="{6181F091-06EB-4E67-BB2B-EC375C6DA845}" presName="sp" presStyleCnt="0"/>
      <dgm:spPr/>
    </dgm:pt>
    <dgm:pt modelId="{9B5306B5-25D4-45BA-9CCA-E8BD91FFC744}" type="pres">
      <dgm:prSet presAssocID="{07EECD66-73AB-4041-B346-8CC2D240A605}" presName="arrowAndChildren" presStyleCnt="0"/>
      <dgm:spPr/>
    </dgm:pt>
    <dgm:pt modelId="{3A9A5F08-B4F6-47D8-8C44-8BB7A48A9904}" type="pres">
      <dgm:prSet presAssocID="{07EECD66-73AB-4041-B346-8CC2D240A605}" presName="parentTextArrow" presStyleLbl="node1" presStyleIdx="0" presStyleCnt="0"/>
      <dgm:spPr/>
    </dgm:pt>
    <dgm:pt modelId="{723F3A39-25B1-4523-9999-0A23A7ECDA4F}" type="pres">
      <dgm:prSet presAssocID="{07EECD66-73AB-4041-B346-8CC2D240A605}" presName="arrow" presStyleLbl="alignNode1" presStyleIdx="6" presStyleCnt="8"/>
      <dgm:spPr/>
    </dgm:pt>
    <dgm:pt modelId="{6C59FC01-DA5A-49D5-978C-0435D7DDBC1A}" type="pres">
      <dgm:prSet presAssocID="{07EECD66-73AB-4041-B346-8CC2D240A605}" presName="descendantArrow" presStyleLbl="bgAccFollowNode1" presStyleIdx="6" presStyleCnt="8"/>
      <dgm:spPr/>
    </dgm:pt>
    <dgm:pt modelId="{BF89A929-EC99-4384-BC2B-6D3609C2B62F}" type="pres">
      <dgm:prSet presAssocID="{BC6630A6-E7E7-4B87-B0A7-455DBF2F2377}" presName="sp" presStyleCnt="0"/>
      <dgm:spPr/>
    </dgm:pt>
    <dgm:pt modelId="{609F8005-CB46-440B-990C-5786016B595F}" type="pres">
      <dgm:prSet presAssocID="{402A426C-25A8-4238-9A6E-1957A403E8BD}" presName="arrowAndChildren" presStyleCnt="0"/>
      <dgm:spPr/>
    </dgm:pt>
    <dgm:pt modelId="{C6860CB1-6664-4F5D-9BEE-FA10D9448A81}" type="pres">
      <dgm:prSet presAssocID="{402A426C-25A8-4238-9A6E-1957A403E8BD}" presName="parentTextArrow" presStyleLbl="node1" presStyleIdx="0" presStyleCnt="0"/>
      <dgm:spPr/>
    </dgm:pt>
    <dgm:pt modelId="{E9FB0E0D-1CD7-4394-8938-7A848854CAAB}" type="pres">
      <dgm:prSet presAssocID="{402A426C-25A8-4238-9A6E-1957A403E8BD}" presName="arrow" presStyleLbl="alignNode1" presStyleIdx="7" presStyleCnt="8"/>
      <dgm:spPr/>
    </dgm:pt>
    <dgm:pt modelId="{255DD167-080F-4343-9B8E-86A1C3DE17DD}" type="pres">
      <dgm:prSet presAssocID="{402A426C-25A8-4238-9A6E-1957A403E8BD}" presName="descendantArrow" presStyleLbl="bgAccFollowNode1" presStyleIdx="7" presStyleCnt="8"/>
      <dgm:spPr/>
    </dgm:pt>
  </dgm:ptLst>
  <dgm:cxnLst>
    <dgm:cxn modelId="{F3E4A301-4BAF-4890-B36E-5D8EB596ED4E}" type="presOf" srcId="{DBB98C4E-7B0B-4755-814A-02F88FB24D44}" destId="{CB6605B9-EB64-4138-9239-B162CBAC8736}" srcOrd="0" destOrd="0" presId="urn:microsoft.com/office/officeart/2016/7/layout/VerticalDownArrowProcess"/>
    <dgm:cxn modelId="{DDC59102-7D1D-455F-9F63-A55026394753}" type="presOf" srcId="{402A426C-25A8-4238-9A6E-1957A403E8BD}" destId="{C6860CB1-6664-4F5D-9BEE-FA10D9448A81}" srcOrd="0" destOrd="0" presId="urn:microsoft.com/office/officeart/2016/7/layout/VerticalDownArrowProcess"/>
    <dgm:cxn modelId="{78DE1608-683A-445F-993C-DA44E942D8A9}" type="presOf" srcId="{13BD14B6-67CE-4AEF-A398-18A479001B02}" destId="{F0FC01F2-6FEE-400E-B2B6-DBAF0A951216}" srcOrd="0" destOrd="0" presId="urn:microsoft.com/office/officeart/2016/7/layout/VerticalDownArrowProcess"/>
    <dgm:cxn modelId="{2966AA0C-F799-4B4D-A623-6192ECE4AC8C}" srcId="{AAB16C1B-6C70-428E-A102-1ADADC256971}" destId="{DBB98C4E-7B0B-4755-814A-02F88FB24D44}" srcOrd="7" destOrd="0" parTransId="{6E9ECC3C-00F3-47B4-8008-21560D55130F}" sibTransId="{40D65FE4-4764-46A9-94F4-5FC8AEB9C3EE}"/>
    <dgm:cxn modelId="{74B3550E-576E-484D-AD5F-E53F8403C9E1}" type="presOf" srcId="{C9423949-75B7-45EC-B7DF-DC3E63658975}" destId="{C2141EF0-4091-4296-8B89-B25BB1AC10B3}" srcOrd="1" destOrd="0" presId="urn:microsoft.com/office/officeart/2016/7/layout/VerticalDownArrowProcess"/>
    <dgm:cxn modelId="{61CF0710-1255-49D6-A781-4549D85422DD}" type="presOf" srcId="{07EECD66-73AB-4041-B346-8CC2D240A605}" destId="{3A9A5F08-B4F6-47D8-8C44-8BB7A48A9904}" srcOrd="0" destOrd="0" presId="urn:microsoft.com/office/officeart/2016/7/layout/VerticalDownArrowProcess"/>
    <dgm:cxn modelId="{56EB7F12-9D4C-4030-AD34-9989C9020F5D}" type="presOf" srcId="{8F2F2E67-19CE-4F03-A17C-6ED72E3353E8}" destId="{EA81A1E2-123C-4925-84FD-F4162304A4E7}" srcOrd="1" destOrd="0" presId="urn:microsoft.com/office/officeart/2016/7/layout/VerticalDownArrowProcess"/>
    <dgm:cxn modelId="{B30E8431-2203-40C0-87EA-1430A95815DF}" type="presOf" srcId="{7276B584-E193-4563-BE59-C4EC80875B9B}" destId="{C1D280C2-4E40-43DD-9357-A51EF623E38B}" srcOrd="1" destOrd="0" presId="urn:microsoft.com/office/officeart/2016/7/layout/VerticalDownArrowProcess"/>
    <dgm:cxn modelId="{885D1332-D25F-4470-9BFE-593BB2E7B715}" type="presOf" srcId="{62F48375-6262-40FB-B1F5-76D01C9BC4AA}" destId="{7A1A4900-3B39-41FC-964D-4E8F80727DF5}" srcOrd="0" destOrd="0" presId="urn:microsoft.com/office/officeart/2016/7/layout/VerticalDownArrowProcess"/>
    <dgm:cxn modelId="{06360D48-2FF2-47D2-B4C4-41AA06F4F4C8}" srcId="{AAB16C1B-6C70-428E-A102-1ADADC256971}" destId="{402A426C-25A8-4238-9A6E-1957A403E8BD}" srcOrd="0" destOrd="0" parTransId="{72E2406A-8B4C-4FB7-9C82-AE4B5C1E4C6A}" sibTransId="{BC6630A6-E7E7-4B87-B0A7-455DBF2F2377}"/>
    <dgm:cxn modelId="{EAA34950-24BF-4BDE-8904-18E70BD69DF1}" srcId="{07EECD66-73AB-4041-B346-8CC2D240A605}" destId="{3B0B92F5-FB51-4F03-B92F-057D8B6B927A}" srcOrd="0" destOrd="0" parTransId="{9FB6808C-FD86-4278-9C48-5FDED2E7D295}" sibTransId="{5CE392A3-9760-4664-A839-133B209764F3}"/>
    <dgm:cxn modelId="{213E0871-008C-42F8-B7D3-6197B047A5B8}" type="presOf" srcId="{402A426C-25A8-4238-9A6E-1957A403E8BD}" destId="{E9FB0E0D-1CD7-4394-8938-7A848854CAAB}" srcOrd="1" destOrd="0" presId="urn:microsoft.com/office/officeart/2016/7/layout/VerticalDownArrowProcess"/>
    <dgm:cxn modelId="{0D1E9072-F0A5-4A5B-99D8-8194A0E7DFF6}" srcId="{AAB16C1B-6C70-428E-A102-1ADADC256971}" destId="{DA354EF1-9C3B-44D4-B667-0CDB845074AE}" srcOrd="5" destOrd="0" parTransId="{3E5B326C-B50F-405E-8BC5-037A7C81F761}" sibTransId="{2C73DA20-E48B-45CB-A9B4-22BB4201C658}"/>
    <dgm:cxn modelId="{33862A53-F652-4A9D-BFDB-E89AF6D1B5F3}" type="presOf" srcId="{C9423949-75B7-45EC-B7DF-DC3E63658975}" destId="{01D52469-4CA0-4D53-AA5E-9621DA77254E}" srcOrd="0" destOrd="0" presId="urn:microsoft.com/office/officeart/2016/7/layout/VerticalDownArrowProcess"/>
    <dgm:cxn modelId="{2DF3E274-3725-42E7-AFA8-0D687F7D7E70}" srcId="{402A426C-25A8-4238-9A6E-1957A403E8BD}" destId="{EC9B1D32-3E78-4E1A-ABC5-E15D4FDF89E8}" srcOrd="0" destOrd="0" parTransId="{3752C561-CC98-49B4-A61F-57AF5B2C7864}" sibTransId="{8B499C77-7C43-40E6-93B6-9D742D2D23CB}"/>
    <dgm:cxn modelId="{0937E754-FE5A-4F27-A915-0CF528136D33}" srcId="{DBB98C4E-7B0B-4755-814A-02F88FB24D44}" destId="{721D684C-D194-4328-9FD4-5E3447B88DBC}" srcOrd="0" destOrd="0" parTransId="{D8F2F219-A2A0-443F-83D0-CA04F6269016}" sibTransId="{D213437B-2A9E-4BE6-8A08-68F9EBA64FD4}"/>
    <dgm:cxn modelId="{805F9B7C-2F27-4A25-A7C5-DD522D030208}" type="presOf" srcId="{721D684C-D194-4328-9FD4-5E3447B88DBC}" destId="{0E394543-9390-4B19-8BE7-E7CA48749827}" srcOrd="0" destOrd="0" presId="urn:microsoft.com/office/officeart/2016/7/layout/VerticalDownArrowProcess"/>
    <dgm:cxn modelId="{7D75F97D-04E1-4FF9-AFFC-12031F7AEC1F}" type="presOf" srcId="{3B0B92F5-FB51-4F03-B92F-057D8B6B927A}" destId="{6C59FC01-DA5A-49D5-978C-0435D7DDBC1A}" srcOrd="0" destOrd="0" presId="urn:microsoft.com/office/officeart/2016/7/layout/VerticalDownArrowProcess"/>
    <dgm:cxn modelId="{6AE29C7E-8B6B-4B08-8DA4-CC8218834347}" type="presOf" srcId="{DA354EF1-9C3B-44D4-B667-0CDB845074AE}" destId="{154143B7-749D-4D23-ADEA-06760983EDE7}" srcOrd="1" destOrd="0" presId="urn:microsoft.com/office/officeart/2016/7/layout/VerticalDownArrowProcess"/>
    <dgm:cxn modelId="{2E628285-E316-4FB4-BF0C-FA431617CF2F}" type="presOf" srcId="{DA354EF1-9C3B-44D4-B667-0CDB845074AE}" destId="{46B37B69-7010-4B2E-B62E-967C21860557}" srcOrd="0" destOrd="0" presId="urn:microsoft.com/office/officeart/2016/7/layout/VerticalDownArrowProcess"/>
    <dgm:cxn modelId="{F5E46986-897E-467F-83D9-C96E09098840}" srcId="{8F2F2E67-19CE-4F03-A17C-6ED72E3353E8}" destId="{62009DCA-4961-438C-9F04-99AF123BBC44}" srcOrd="0" destOrd="0" parTransId="{88B5167F-AF64-4D6F-B772-0B62D0CD4313}" sibTransId="{A011D876-A7FF-450D-857D-E4EEBA3A427C}"/>
    <dgm:cxn modelId="{7C303A8C-EB84-4E56-ACB3-0EBF4038E79B}" srcId="{AAB16C1B-6C70-428E-A102-1ADADC256971}" destId="{7276B584-E193-4563-BE59-C4EC80875B9B}" srcOrd="2" destOrd="0" parTransId="{6FF4A728-5926-4B1C-9FE3-21A38AFDB040}" sibTransId="{1B8494A0-ED60-47B3-8157-1D8A2C90666E}"/>
    <dgm:cxn modelId="{4FEB4891-09E2-45E8-B1FF-BD5D6720C2A0}" srcId="{AAB16C1B-6C70-428E-A102-1ADADC256971}" destId="{C9423949-75B7-45EC-B7DF-DC3E63658975}" srcOrd="6" destOrd="0" parTransId="{C6041A40-9A93-4CB1-830F-EF42D94803ED}" sibTransId="{8D43E093-4167-4756-B2B4-A5BEB9C618D5}"/>
    <dgm:cxn modelId="{55E46893-1043-485A-887A-438AA8767E5E}" srcId="{AAB16C1B-6C70-428E-A102-1ADADC256971}" destId="{07EECD66-73AB-4041-B346-8CC2D240A605}" srcOrd="1" destOrd="0" parTransId="{423D26ED-FA3D-4B59-B585-29847E441CD7}" sibTransId="{6181F091-06EB-4E67-BB2B-EC375C6DA845}"/>
    <dgm:cxn modelId="{2C468494-859F-4309-BCC1-86DC67260D5A}" srcId="{7276B584-E193-4563-BE59-C4EC80875B9B}" destId="{62F48375-6262-40FB-B1F5-76D01C9BC4AA}" srcOrd="0" destOrd="0" parTransId="{20F62423-CB4F-41A6-A0C8-AE778A700260}" sibTransId="{021436C1-2CA1-484A-99AC-716F13F92B42}"/>
    <dgm:cxn modelId="{0B772D97-D79F-4187-B052-4E47B4123313}" type="presOf" srcId="{4648B48E-B9A0-4FF0-848E-2FFC29653526}" destId="{8369A614-C856-4BD0-B0E7-2A771ED24E6C}" srcOrd="1" destOrd="0" presId="urn:microsoft.com/office/officeart/2016/7/layout/VerticalDownArrowProcess"/>
    <dgm:cxn modelId="{7F7602A1-79C4-48B8-83A6-CF8A46E20DA9}" srcId="{DA354EF1-9C3B-44D4-B667-0CDB845074AE}" destId="{D677D9FD-C23E-4153-95C5-3566C0404A08}" srcOrd="0" destOrd="0" parTransId="{E2437A54-7817-4804-9B66-4D41F1A3F1E5}" sibTransId="{2B8F6992-94FE-4AE3-8E09-2FE19E0937A6}"/>
    <dgm:cxn modelId="{68B542A2-5936-4C96-95F3-447EF9F0F9B4}" srcId="{AAB16C1B-6C70-428E-A102-1ADADC256971}" destId="{4648B48E-B9A0-4FF0-848E-2FFC29653526}" srcOrd="3" destOrd="0" parTransId="{193601B7-3C2F-42B9-B70C-4594ECF1B98B}" sibTransId="{942FD725-CE13-4146-A31F-3272939A0EE1}"/>
    <dgm:cxn modelId="{8D03AFA4-3A9A-459E-BD44-C6A5A76395E6}" type="presOf" srcId="{D677D9FD-C23E-4153-95C5-3566C0404A08}" destId="{5B025CF7-EDEE-411D-94B0-89C713F7CE9C}" srcOrd="0" destOrd="0" presId="urn:microsoft.com/office/officeart/2016/7/layout/VerticalDownArrowProcess"/>
    <dgm:cxn modelId="{973741A5-6971-4179-982D-B7351157D705}" type="presOf" srcId="{AAB16C1B-6C70-428E-A102-1ADADC256971}" destId="{210D6EC5-CD90-449B-9A59-3C47857D5B79}" srcOrd="0" destOrd="0" presId="urn:microsoft.com/office/officeart/2016/7/layout/VerticalDownArrowProcess"/>
    <dgm:cxn modelId="{4DCC1FA9-100F-4C36-A74D-38FBD5B8FAE1}" type="presOf" srcId="{4648B48E-B9A0-4FF0-848E-2FFC29653526}" destId="{85015E82-1D1B-4915-9ABE-92AF6061F96D}" srcOrd="0" destOrd="0" presId="urn:microsoft.com/office/officeart/2016/7/layout/VerticalDownArrowProcess"/>
    <dgm:cxn modelId="{B916DEA9-94CA-474F-80B1-ACD4A69D7276}" type="presOf" srcId="{FFF5775F-6C74-4AFE-A3A4-388CA58B3082}" destId="{011507A5-8329-4911-AE58-E73469A4E899}" srcOrd="0" destOrd="0" presId="urn:microsoft.com/office/officeart/2016/7/layout/VerticalDownArrowProcess"/>
    <dgm:cxn modelId="{CF7290C1-BBF0-4FFD-9FBB-07A4E5F0FFE4}" srcId="{C9423949-75B7-45EC-B7DF-DC3E63658975}" destId="{FFF5775F-6C74-4AFE-A3A4-388CA58B3082}" srcOrd="0" destOrd="0" parTransId="{2320AB18-3383-4262-9868-654CFA449C2F}" sibTransId="{D4F8B1BB-0782-48B8-8329-643BF43AD4B7}"/>
    <dgm:cxn modelId="{ABBF5DD3-BE71-44E0-A159-0B8BE174F8FC}" srcId="{4648B48E-B9A0-4FF0-848E-2FFC29653526}" destId="{13BD14B6-67CE-4AEF-A398-18A479001B02}" srcOrd="0" destOrd="0" parTransId="{525B7EF2-B0F5-43C5-B2C0-528D4E193753}" sibTransId="{26C22092-FFDC-4F18-A289-CBD2D5D522C2}"/>
    <dgm:cxn modelId="{6456CAD8-EDDC-4167-B623-5CFFBAC20750}" type="presOf" srcId="{EC9B1D32-3E78-4E1A-ABC5-E15D4FDF89E8}" destId="{255DD167-080F-4343-9B8E-86A1C3DE17DD}" srcOrd="0" destOrd="0" presId="urn:microsoft.com/office/officeart/2016/7/layout/VerticalDownArrowProcess"/>
    <dgm:cxn modelId="{A05D9BE0-0E1D-4495-9C02-BEC22F762EE3}" srcId="{AAB16C1B-6C70-428E-A102-1ADADC256971}" destId="{8F2F2E67-19CE-4F03-A17C-6ED72E3353E8}" srcOrd="4" destOrd="0" parTransId="{D7863878-58BB-4C5C-ABC2-BE21CE49D083}" sibTransId="{8DC6076D-5211-446B-8F3C-C9345659759B}"/>
    <dgm:cxn modelId="{0F931CE9-F6BA-4791-99A7-3A7ED6ABD088}" type="presOf" srcId="{62009DCA-4961-438C-9F04-99AF123BBC44}" destId="{0E3ABDFA-FD8F-4B43-9384-617EC85673FF}" srcOrd="0" destOrd="0" presId="urn:microsoft.com/office/officeart/2016/7/layout/VerticalDownArrowProcess"/>
    <dgm:cxn modelId="{F0A488EB-6685-4CCC-A3A7-61123F6CA810}" type="presOf" srcId="{07EECD66-73AB-4041-B346-8CC2D240A605}" destId="{723F3A39-25B1-4523-9999-0A23A7ECDA4F}" srcOrd="1" destOrd="0" presId="urn:microsoft.com/office/officeart/2016/7/layout/VerticalDownArrowProcess"/>
    <dgm:cxn modelId="{761331F5-5A24-4CA3-A9EB-8E36C1634ADA}" type="presOf" srcId="{8F2F2E67-19CE-4F03-A17C-6ED72E3353E8}" destId="{87EF747A-3C98-4C6E-8CFC-1C28D55D2EE8}" srcOrd="0" destOrd="0" presId="urn:microsoft.com/office/officeart/2016/7/layout/VerticalDownArrowProcess"/>
    <dgm:cxn modelId="{A6E269FB-A97B-45CF-9BCA-F031940F3D56}" type="presOf" srcId="{7276B584-E193-4563-BE59-C4EC80875B9B}" destId="{2673B3FB-6373-43B5-AE4F-4F3A1C7E6636}" srcOrd="0" destOrd="0" presId="urn:microsoft.com/office/officeart/2016/7/layout/VerticalDownArrowProcess"/>
    <dgm:cxn modelId="{8F0ACEA9-D513-4CF5-BDD6-5C5B95696769}" type="presParOf" srcId="{210D6EC5-CD90-449B-9A59-3C47857D5B79}" destId="{AC4E55CE-3B08-4DE3-A9D8-4ED41132BC10}" srcOrd="0" destOrd="0" presId="urn:microsoft.com/office/officeart/2016/7/layout/VerticalDownArrowProcess"/>
    <dgm:cxn modelId="{4373F407-34DF-46E5-80FA-D5960F308420}" type="presParOf" srcId="{AC4E55CE-3B08-4DE3-A9D8-4ED41132BC10}" destId="{CB6605B9-EB64-4138-9239-B162CBAC8736}" srcOrd="0" destOrd="0" presId="urn:microsoft.com/office/officeart/2016/7/layout/VerticalDownArrowProcess"/>
    <dgm:cxn modelId="{28805EA9-80DA-4DF6-8239-29A759F99600}" type="presParOf" srcId="{AC4E55CE-3B08-4DE3-A9D8-4ED41132BC10}" destId="{0E394543-9390-4B19-8BE7-E7CA48749827}" srcOrd="1" destOrd="0" presId="urn:microsoft.com/office/officeart/2016/7/layout/VerticalDownArrowProcess"/>
    <dgm:cxn modelId="{EE3007B5-8321-495A-889B-08A29E47BFC1}" type="presParOf" srcId="{210D6EC5-CD90-449B-9A59-3C47857D5B79}" destId="{18394E70-BA1A-4A00-97E5-6C31A0A42A51}" srcOrd="1" destOrd="0" presId="urn:microsoft.com/office/officeart/2016/7/layout/VerticalDownArrowProcess"/>
    <dgm:cxn modelId="{2CCFE54F-2FD1-431C-845D-39FAAF5778B9}" type="presParOf" srcId="{210D6EC5-CD90-449B-9A59-3C47857D5B79}" destId="{D9400B52-A178-4421-9239-59D398817975}" srcOrd="2" destOrd="0" presId="urn:microsoft.com/office/officeart/2016/7/layout/VerticalDownArrowProcess"/>
    <dgm:cxn modelId="{669475FE-7571-4F68-93FE-BAC28198161F}" type="presParOf" srcId="{D9400B52-A178-4421-9239-59D398817975}" destId="{01D52469-4CA0-4D53-AA5E-9621DA77254E}" srcOrd="0" destOrd="0" presId="urn:microsoft.com/office/officeart/2016/7/layout/VerticalDownArrowProcess"/>
    <dgm:cxn modelId="{5950B97A-03B2-43BA-BD0E-5168A95E2513}" type="presParOf" srcId="{D9400B52-A178-4421-9239-59D398817975}" destId="{C2141EF0-4091-4296-8B89-B25BB1AC10B3}" srcOrd="1" destOrd="0" presId="urn:microsoft.com/office/officeart/2016/7/layout/VerticalDownArrowProcess"/>
    <dgm:cxn modelId="{5C48F2F0-5DC2-4175-AC1D-482D53517D98}" type="presParOf" srcId="{D9400B52-A178-4421-9239-59D398817975}" destId="{011507A5-8329-4911-AE58-E73469A4E899}" srcOrd="2" destOrd="0" presId="urn:microsoft.com/office/officeart/2016/7/layout/VerticalDownArrowProcess"/>
    <dgm:cxn modelId="{51EF3592-256B-4A83-9C52-5C4F72FD63C6}" type="presParOf" srcId="{210D6EC5-CD90-449B-9A59-3C47857D5B79}" destId="{0A969EBB-7C42-4C9A-9FD5-974084BBA2D6}" srcOrd="3" destOrd="0" presId="urn:microsoft.com/office/officeart/2016/7/layout/VerticalDownArrowProcess"/>
    <dgm:cxn modelId="{62E05443-86F1-4E73-8DEB-D99A0B4D1660}" type="presParOf" srcId="{210D6EC5-CD90-449B-9A59-3C47857D5B79}" destId="{0628CA60-9082-4095-ABBA-BCEF117D0A17}" srcOrd="4" destOrd="0" presId="urn:microsoft.com/office/officeart/2016/7/layout/VerticalDownArrowProcess"/>
    <dgm:cxn modelId="{CD4A408E-F6DF-4D88-8F18-611294D2D28D}" type="presParOf" srcId="{0628CA60-9082-4095-ABBA-BCEF117D0A17}" destId="{46B37B69-7010-4B2E-B62E-967C21860557}" srcOrd="0" destOrd="0" presId="urn:microsoft.com/office/officeart/2016/7/layout/VerticalDownArrowProcess"/>
    <dgm:cxn modelId="{56391C3F-616B-4D62-87E5-9C56EFBA9F3E}" type="presParOf" srcId="{0628CA60-9082-4095-ABBA-BCEF117D0A17}" destId="{154143B7-749D-4D23-ADEA-06760983EDE7}" srcOrd="1" destOrd="0" presId="urn:microsoft.com/office/officeart/2016/7/layout/VerticalDownArrowProcess"/>
    <dgm:cxn modelId="{FDCB206B-B107-4EBC-B2F0-2FDFDF2ADE18}" type="presParOf" srcId="{0628CA60-9082-4095-ABBA-BCEF117D0A17}" destId="{5B025CF7-EDEE-411D-94B0-89C713F7CE9C}" srcOrd="2" destOrd="0" presId="urn:microsoft.com/office/officeart/2016/7/layout/VerticalDownArrowProcess"/>
    <dgm:cxn modelId="{B841A667-8971-4CAE-B73D-B635AD3A5FC9}" type="presParOf" srcId="{210D6EC5-CD90-449B-9A59-3C47857D5B79}" destId="{2A3DFEE9-2492-432D-BEB8-4706274413DA}" srcOrd="5" destOrd="0" presId="urn:microsoft.com/office/officeart/2016/7/layout/VerticalDownArrowProcess"/>
    <dgm:cxn modelId="{AF7965CC-24A6-4DF1-9EAF-2BE88FF7F6C9}" type="presParOf" srcId="{210D6EC5-CD90-449B-9A59-3C47857D5B79}" destId="{EE1E4362-E58F-47D1-A10A-FCCE7430F879}" srcOrd="6" destOrd="0" presId="urn:microsoft.com/office/officeart/2016/7/layout/VerticalDownArrowProcess"/>
    <dgm:cxn modelId="{85CDDCBA-F242-45FD-A687-82F91AE4E570}" type="presParOf" srcId="{EE1E4362-E58F-47D1-A10A-FCCE7430F879}" destId="{87EF747A-3C98-4C6E-8CFC-1C28D55D2EE8}" srcOrd="0" destOrd="0" presId="urn:microsoft.com/office/officeart/2016/7/layout/VerticalDownArrowProcess"/>
    <dgm:cxn modelId="{0F3E41CC-2904-4408-A3D3-3CAF0EA8522E}" type="presParOf" srcId="{EE1E4362-E58F-47D1-A10A-FCCE7430F879}" destId="{EA81A1E2-123C-4925-84FD-F4162304A4E7}" srcOrd="1" destOrd="0" presId="urn:microsoft.com/office/officeart/2016/7/layout/VerticalDownArrowProcess"/>
    <dgm:cxn modelId="{476E61E9-5677-48E0-9A3B-68F5E2100A2A}" type="presParOf" srcId="{EE1E4362-E58F-47D1-A10A-FCCE7430F879}" destId="{0E3ABDFA-FD8F-4B43-9384-617EC85673FF}" srcOrd="2" destOrd="0" presId="urn:microsoft.com/office/officeart/2016/7/layout/VerticalDownArrowProcess"/>
    <dgm:cxn modelId="{8CBF4773-332D-4C8C-A0BE-52A04914091D}" type="presParOf" srcId="{210D6EC5-CD90-449B-9A59-3C47857D5B79}" destId="{094335AD-BE6C-46FE-811D-04C70E4B61B6}" srcOrd="7" destOrd="0" presId="urn:microsoft.com/office/officeart/2016/7/layout/VerticalDownArrowProcess"/>
    <dgm:cxn modelId="{2E08B65E-510D-4F96-9170-773FD5D8D0CC}" type="presParOf" srcId="{210D6EC5-CD90-449B-9A59-3C47857D5B79}" destId="{29FA070E-2FAA-4AEC-BE4B-79E8DBF6F471}" srcOrd="8" destOrd="0" presId="urn:microsoft.com/office/officeart/2016/7/layout/VerticalDownArrowProcess"/>
    <dgm:cxn modelId="{AAD0AA43-BEC4-4890-882F-4EBB7EA6291C}" type="presParOf" srcId="{29FA070E-2FAA-4AEC-BE4B-79E8DBF6F471}" destId="{85015E82-1D1B-4915-9ABE-92AF6061F96D}" srcOrd="0" destOrd="0" presId="urn:microsoft.com/office/officeart/2016/7/layout/VerticalDownArrowProcess"/>
    <dgm:cxn modelId="{3AEA725A-0A81-4308-91C3-52EE421C8164}" type="presParOf" srcId="{29FA070E-2FAA-4AEC-BE4B-79E8DBF6F471}" destId="{8369A614-C856-4BD0-B0E7-2A771ED24E6C}" srcOrd="1" destOrd="0" presId="urn:microsoft.com/office/officeart/2016/7/layout/VerticalDownArrowProcess"/>
    <dgm:cxn modelId="{9A7E3EC4-4EF2-4FE6-AE0B-B819028508E3}" type="presParOf" srcId="{29FA070E-2FAA-4AEC-BE4B-79E8DBF6F471}" destId="{F0FC01F2-6FEE-400E-B2B6-DBAF0A951216}" srcOrd="2" destOrd="0" presId="urn:microsoft.com/office/officeart/2016/7/layout/VerticalDownArrowProcess"/>
    <dgm:cxn modelId="{D50E89E8-74EB-4BC1-9B37-4C9649D8A95B}" type="presParOf" srcId="{210D6EC5-CD90-449B-9A59-3C47857D5B79}" destId="{9A05327D-B8CE-4EA2-9FFD-D4981027CA9C}" srcOrd="9" destOrd="0" presId="urn:microsoft.com/office/officeart/2016/7/layout/VerticalDownArrowProcess"/>
    <dgm:cxn modelId="{766C7EB7-3373-42EA-9ABB-73239E252AA5}" type="presParOf" srcId="{210D6EC5-CD90-449B-9A59-3C47857D5B79}" destId="{199729EF-C7D4-4D5D-B677-8ACF48FB6FF4}" srcOrd="10" destOrd="0" presId="urn:microsoft.com/office/officeart/2016/7/layout/VerticalDownArrowProcess"/>
    <dgm:cxn modelId="{089D33AD-6BF0-4080-83BE-0C44FB65C627}" type="presParOf" srcId="{199729EF-C7D4-4D5D-B677-8ACF48FB6FF4}" destId="{2673B3FB-6373-43B5-AE4F-4F3A1C7E6636}" srcOrd="0" destOrd="0" presId="urn:microsoft.com/office/officeart/2016/7/layout/VerticalDownArrowProcess"/>
    <dgm:cxn modelId="{1F47DE81-64CF-49F7-8757-105A6B0FA6A1}" type="presParOf" srcId="{199729EF-C7D4-4D5D-B677-8ACF48FB6FF4}" destId="{C1D280C2-4E40-43DD-9357-A51EF623E38B}" srcOrd="1" destOrd="0" presId="urn:microsoft.com/office/officeart/2016/7/layout/VerticalDownArrowProcess"/>
    <dgm:cxn modelId="{E9232C14-FFBE-433A-A451-7D2C8590A39B}" type="presParOf" srcId="{199729EF-C7D4-4D5D-B677-8ACF48FB6FF4}" destId="{7A1A4900-3B39-41FC-964D-4E8F80727DF5}" srcOrd="2" destOrd="0" presId="urn:microsoft.com/office/officeart/2016/7/layout/VerticalDownArrowProcess"/>
    <dgm:cxn modelId="{E7010097-1B93-4DBF-8BBD-AD2185ADE0DA}" type="presParOf" srcId="{210D6EC5-CD90-449B-9A59-3C47857D5B79}" destId="{A4B60A06-1425-4519-B48A-C71173D7DAEB}" srcOrd="11" destOrd="0" presId="urn:microsoft.com/office/officeart/2016/7/layout/VerticalDownArrowProcess"/>
    <dgm:cxn modelId="{ABDA40A2-198E-4598-BA90-EB15FB457696}" type="presParOf" srcId="{210D6EC5-CD90-449B-9A59-3C47857D5B79}" destId="{9B5306B5-25D4-45BA-9CCA-E8BD91FFC744}" srcOrd="12" destOrd="0" presId="urn:microsoft.com/office/officeart/2016/7/layout/VerticalDownArrowProcess"/>
    <dgm:cxn modelId="{40E1900B-0C7B-475F-A48D-489DDB6A219C}" type="presParOf" srcId="{9B5306B5-25D4-45BA-9CCA-E8BD91FFC744}" destId="{3A9A5F08-B4F6-47D8-8C44-8BB7A48A9904}" srcOrd="0" destOrd="0" presId="urn:microsoft.com/office/officeart/2016/7/layout/VerticalDownArrowProcess"/>
    <dgm:cxn modelId="{CDDB917F-6AC8-41E4-93E8-8C48DA85CCEC}" type="presParOf" srcId="{9B5306B5-25D4-45BA-9CCA-E8BD91FFC744}" destId="{723F3A39-25B1-4523-9999-0A23A7ECDA4F}" srcOrd="1" destOrd="0" presId="urn:microsoft.com/office/officeart/2016/7/layout/VerticalDownArrowProcess"/>
    <dgm:cxn modelId="{3CBD5F64-5D4B-411B-8F40-4137BF6FC01F}" type="presParOf" srcId="{9B5306B5-25D4-45BA-9CCA-E8BD91FFC744}" destId="{6C59FC01-DA5A-49D5-978C-0435D7DDBC1A}" srcOrd="2" destOrd="0" presId="urn:microsoft.com/office/officeart/2016/7/layout/VerticalDownArrowProcess"/>
    <dgm:cxn modelId="{2AFA10EA-A933-49DD-9665-5D2A33AC3A2E}" type="presParOf" srcId="{210D6EC5-CD90-449B-9A59-3C47857D5B79}" destId="{BF89A929-EC99-4384-BC2B-6D3609C2B62F}" srcOrd="13" destOrd="0" presId="urn:microsoft.com/office/officeart/2016/7/layout/VerticalDownArrowProcess"/>
    <dgm:cxn modelId="{0E0BBE4D-F45C-4520-A90D-2CBD6E7B3FE5}" type="presParOf" srcId="{210D6EC5-CD90-449B-9A59-3C47857D5B79}" destId="{609F8005-CB46-440B-990C-5786016B595F}" srcOrd="14" destOrd="0" presId="urn:microsoft.com/office/officeart/2016/7/layout/VerticalDownArrowProcess"/>
    <dgm:cxn modelId="{8E079CA5-8297-4233-B449-35172BEFCBDF}" type="presParOf" srcId="{609F8005-CB46-440B-990C-5786016B595F}" destId="{C6860CB1-6664-4F5D-9BEE-FA10D9448A81}" srcOrd="0" destOrd="0" presId="urn:microsoft.com/office/officeart/2016/7/layout/VerticalDownArrowProcess"/>
    <dgm:cxn modelId="{D164D94C-0026-4120-A60E-AED0619FE4A8}" type="presParOf" srcId="{609F8005-CB46-440B-990C-5786016B595F}" destId="{E9FB0E0D-1CD7-4394-8938-7A848854CAAB}" srcOrd="1" destOrd="0" presId="urn:microsoft.com/office/officeart/2016/7/layout/VerticalDownArrowProcess"/>
    <dgm:cxn modelId="{96DABA73-C1DE-412C-B060-99B289D21EF0}" type="presParOf" srcId="{609F8005-CB46-440B-990C-5786016B595F}" destId="{255DD167-080F-4343-9B8E-86A1C3DE17DD}" srcOrd="2" destOrd="0" presId="urn:microsoft.com/office/officeart/2016/7/layout/VerticalDownArrow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15CA423A-A755-4563-9F55-E46FC2905BA9}" type="doc">
      <dgm:prSet loTypeId="urn:microsoft.com/office/officeart/2016/7/layout/VerticalDownArrowProcess" loCatId="process" qsTypeId="urn:microsoft.com/office/officeart/2005/8/quickstyle/simple1" qsCatId="simple" csTypeId="urn:microsoft.com/office/officeart/2005/8/colors/colorful2" csCatId="colorful" phldr="1"/>
      <dgm:spPr/>
      <dgm:t>
        <a:bodyPr/>
        <a:lstStyle/>
        <a:p>
          <a:endParaRPr lang="en-US"/>
        </a:p>
      </dgm:t>
    </dgm:pt>
    <dgm:pt modelId="{2F11E6AF-DB1F-483A-9ED5-BC79C44BF577}">
      <dgm:prSet custT="1"/>
      <dgm:spPr/>
      <dgm:t>
        <a:bodyPr/>
        <a:lstStyle/>
        <a:p>
          <a:r>
            <a:rPr lang="en-US" sz="2400"/>
            <a:t>Step One</a:t>
          </a:r>
        </a:p>
      </dgm:t>
    </dgm:pt>
    <dgm:pt modelId="{EE637733-0393-4017-9931-122AF451F32A}" type="parTrans" cxnId="{08F95680-CC0A-458E-BB97-A82736F361F7}">
      <dgm:prSet/>
      <dgm:spPr/>
      <dgm:t>
        <a:bodyPr/>
        <a:lstStyle/>
        <a:p>
          <a:endParaRPr lang="en-US"/>
        </a:p>
      </dgm:t>
    </dgm:pt>
    <dgm:pt modelId="{F1591F1D-303B-418F-B787-B004A28D2AFD}" type="sibTrans" cxnId="{08F95680-CC0A-458E-BB97-A82736F361F7}">
      <dgm:prSet/>
      <dgm:spPr/>
      <dgm:t>
        <a:bodyPr/>
        <a:lstStyle/>
        <a:p>
          <a:endParaRPr lang="en-US"/>
        </a:p>
      </dgm:t>
    </dgm:pt>
    <dgm:pt modelId="{5CCA6797-D25C-4D04-ADCC-C6C7965E8C69}">
      <dgm:prSet custT="1"/>
      <dgm:spPr/>
      <dgm:t>
        <a:bodyPr/>
        <a:lstStyle/>
        <a:p>
          <a:r>
            <a:rPr lang="en-US" sz="2400"/>
            <a:t>Step Two</a:t>
          </a:r>
          <a:endParaRPr lang="en-US" sz="2400" dirty="0"/>
        </a:p>
      </dgm:t>
    </dgm:pt>
    <dgm:pt modelId="{7B30F983-35BB-44B7-A6CB-43B1C4FAB446}" type="parTrans" cxnId="{164DC1B6-C03E-49B3-9DD8-641BC947B167}">
      <dgm:prSet/>
      <dgm:spPr/>
      <dgm:t>
        <a:bodyPr/>
        <a:lstStyle/>
        <a:p>
          <a:endParaRPr lang="en-US"/>
        </a:p>
      </dgm:t>
    </dgm:pt>
    <dgm:pt modelId="{ED5ED67D-D016-4907-BFFD-4D85E196E32C}" type="sibTrans" cxnId="{164DC1B6-C03E-49B3-9DD8-641BC947B167}">
      <dgm:prSet/>
      <dgm:spPr/>
      <dgm:t>
        <a:bodyPr/>
        <a:lstStyle/>
        <a:p>
          <a:endParaRPr lang="en-US"/>
        </a:p>
      </dgm:t>
    </dgm:pt>
    <dgm:pt modelId="{9E5F49EC-D1CF-4091-AD42-58D41E2BAB52}">
      <dgm:prSet custT="1"/>
      <dgm:spPr/>
      <dgm:t>
        <a:bodyPr/>
        <a:lstStyle/>
        <a:p>
          <a:r>
            <a:rPr lang="en-US" sz="1800" b="0" i="0" dirty="0"/>
            <a:t>Define the latitude and longitude coordinates of the Kaaba in Mecca and the Raspberry Pi.</a:t>
          </a:r>
          <a:endParaRPr lang="en-US" sz="1800" dirty="0"/>
        </a:p>
      </dgm:t>
    </dgm:pt>
    <dgm:pt modelId="{B91D741F-550A-4899-B593-A46D842F8E30}" type="parTrans" cxnId="{8C40C899-56CD-4645-8168-A8CE03D40C6F}">
      <dgm:prSet/>
      <dgm:spPr/>
      <dgm:t>
        <a:bodyPr/>
        <a:lstStyle/>
        <a:p>
          <a:endParaRPr lang="en-US"/>
        </a:p>
      </dgm:t>
    </dgm:pt>
    <dgm:pt modelId="{658069CA-9269-4F2D-9A26-87F2CB872032}" type="sibTrans" cxnId="{8C40C899-56CD-4645-8168-A8CE03D40C6F}">
      <dgm:prSet/>
      <dgm:spPr/>
      <dgm:t>
        <a:bodyPr/>
        <a:lstStyle/>
        <a:p>
          <a:endParaRPr lang="en-US"/>
        </a:p>
      </dgm:t>
    </dgm:pt>
    <dgm:pt modelId="{B6E0F44A-67CC-43E8-BF80-B548D12F402F}">
      <dgm:prSet custT="1"/>
      <dgm:spPr/>
      <dgm:t>
        <a:bodyPr/>
        <a:lstStyle/>
        <a:p>
          <a:r>
            <a:rPr lang="en-US" sz="2400"/>
            <a:t>Step Three</a:t>
          </a:r>
        </a:p>
      </dgm:t>
    </dgm:pt>
    <dgm:pt modelId="{78019F33-138C-4A54-B002-69F43A3F35B9}" type="parTrans" cxnId="{D997F3E1-F2AD-4864-A215-1D4BD7264F43}">
      <dgm:prSet/>
      <dgm:spPr/>
      <dgm:t>
        <a:bodyPr/>
        <a:lstStyle/>
        <a:p>
          <a:endParaRPr lang="en-US"/>
        </a:p>
      </dgm:t>
    </dgm:pt>
    <dgm:pt modelId="{18FDB3F4-C132-47BB-B7A0-3EB750B97AD1}" type="sibTrans" cxnId="{D997F3E1-F2AD-4864-A215-1D4BD7264F43}">
      <dgm:prSet/>
      <dgm:spPr/>
      <dgm:t>
        <a:bodyPr/>
        <a:lstStyle/>
        <a:p>
          <a:endParaRPr lang="en-US"/>
        </a:p>
      </dgm:t>
    </dgm:pt>
    <dgm:pt modelId="{A5B05B0F-8B0F-4D97-869B-EAED9F94BF9D}">
      <dgm:prSet custT="1"/>
      <dgm:spPr/>
      <dgm:t>
        <a:bodyPr/>
        <a:lstStyle/>
        <a:p>
          <a:r>
            <a:rPr lang="en-US" sz="1800" b="0" i="0"/>
            <a:t>Initialize the pyttsx3 text-to-speech engine and set the voice, volume, and rate.</a:t>
          </a:r>
          <a:endParaRPr lang="en-US" sz="1800" dirty="0"/>
        </a:p>
      </dgm:t>
    </dgm:pt>
    <dgm:pt modelId="{6584B180-E290-4486-B4E5-EA4F0668A14D}" type="parTrans" cxnId="{115440E4-DAB7-417D-AECF-E463EFF6C35F}">
      <dgm:prSet/>
      <dgm:spPr/>
      <dgm:t>
        <a:bodyPr/>
        <a:lstStyle/>
        <a:p>
          <a:endParaRPr lang="en-US"/>
        </a:p>
      </dgm:t>
    </dgm:pt>
    <dgm:pt modelId="{14350E04-FE80-4BAD-9BE0-7BD05E3CF504}" type="sibTrans" cxnId="{115440E4-DAB7-417D-AECF-E463EFF6C35F}">
      <dgm:prSet/>
      <dgm:spPr/>
      <dgm:t>
        <a:bodyPr/>
        <a:lstStyle/>
        <a:p>
          <a:endParaRPr lang="en-US"/>
        </a:p>
      </dgm:t>
    </dgm:pt>
    <dgm:pt modelId="{35224A0F-4417-49CB-93C3-945EB1741CC3}">
      <dgm:prSet custT="1"/>
      <dgm:spPr/>
      <dgm:t>
        <a:bodyPr/>
        <a:lstStyle/>
        <a:p>
          <a:r>
            <a:rPr lang="en-US" sz="2400"/>
            <a:t>Step Four</a:t>
          </a:r>
        </a:p>
      </dgm:t>
    </dgm:pt>
    <dgm:pt modelId="{F9B96A09-B5EF-4E00-89AE-054AA50C82B0}" type="parTrans" cxnId="{0510B5D9-A29A-480E-85EB-F858B71FC12C}">
      <dgm:prSet/>
      <dgm:spPr/>
      <dgm:t>
        <a:bodyPr/>
        <a:lstStyle/>
        <a:p>
          <a:endParaRPr lang="en-US"/>
        </a:p>
      </dgm:t>
    </dgm:pt>
    <dgm:pt modelId="{B5E4F501-3FB5-4272-B3D6-B030C5E8F98A}" type="sibTrans" cxnId="{0510B5D9-A29A-480E-85EB-F858B71FC12C}">
      <dgm:prSet/>
      <dgm:spPr/>
      <dgm:t>
        <a:bodyPr/>
        <a:lstStyle/>
        <a:p>
          <a:endParaRPr lang="en-US"/>
        </a:p>
      </dgm:t>
    </dgm:pt>
    <dgm:pt modelId="{2E1A1199-F66E-4D8A-8AA7-9BF90706B1D0}">
      <dgm:prSet custT="1"/>
      <dgm:spPr/>
      <dgm:t>
        <a:bodyPr/>
        <a:lstStyle/>
        <a:p>
          <a:r>
            <a:rPr lang="en-US" sz="1800" b="0" i="0"/>
            <a:t>Define a function called get_qibla_direction() that calculates the Qibla direction using the formula provided.</a:t>
          </a:r>
          <a:r>
            <a:rPr lang="en-US" sz="1800"/>
            <a:t>.</a:t>
          </a:r>
          <a:endParaRPr lang="en-US" sz="1800" dirty="0"/>
        </a:p>
      </dgm:t>
    </dgm:pt>
    <dgm:pt modelId="{93878BD2-49A9-4FB4-BCF8-81538B15CF7C}" type="parTrans" cxnId="{E2511A3E-20D1-41AA-8C3D-98BB1EF05994}">
      <dgm:prSet/>
      <dgm:spPr/>
      <dgm:t>
        <a:bodyPr/>
        <a:lstStyle/>
        <a:p>
          <a:endParaRPr lang="en-US"/>
        </a:p>
      </dgm:t>
    </dgm:pt>
    <dgm:pt modelId="{CC39960B-D226-4137-B43E-14B887B30E3F}" type="sibTrans" cxnId="{E2511A3E-20D1-41AA-8C3D-98BB1EF05994}">
      <dgm:prSet/>
      <dgm:spPr/>
      <dgm:t>
        <a:bodyPr/>
        <a:lstStyle/>
        <a:p>
          <a:endParaRPr lang="en-US"/>
        </a:p>
      </dgm:t>
    </dgm:pt>
    <dgm:pt modelId="{8D822B4B-C2DA-4C1C-B0CC-2C12593AAFBB}">
      <dgm:prSet custT="1"/>
      <dgm:spPr/>
      <dgm:t>
        <a:bodyPr/>
        <a:lstStyle/>
        <a:p>
          <a:r>
            <a:rPr lang="en-US" sz="2400"/>
            <a:t>Step Five</a:t>
          </a:r>
        </a:p>
      </dgm:t>
    </dgm:pt>
    <dgm:pt modelId="{32958A4C-F4C7-4D20-BD5F-FC21BA3F51B6}" type="parTrans" cxnId="{E6CCFDCE-B482-4F39-8528-D7BE25D0E88E}">
      <dgm:prSet/>
      <dgm:spPr/>
      <dgm:t>
        <a:bodyPr/>
        <a:lstStyle/>
        <a:p>
          <a:endParaRPr lang="en-US"/>
        </a:p>
      </dgm:t>
    </dgm:pt>
    <dgm:pt modelId="{28D64D97-251F-40FF-9C45-8FD8B35E64E9}" type="sibTrans" cxnId="{E6CCFDCE-B482-4F39-8528-D7BE25D0E88E}">
      <dgm:prSet/>
      <dgm:spPr/>
      <dgm:t>
        <a:bodyPr/>
        <a:lstStyle/>
        <a:p>
          <a:endParaRPr lang="en-US"/>
        </a:p>
      </dgm:t>
    </dgm:pt>
    <dgm:pt modelId="{9CEF85DF-B855-4140-A8E5-88BD4ECF72C4}">
      <dgm:prSet custT="1"/>
      <dgm:spPr/>
      <dgm:t>
        <a:bodyPr/>
        <a:lstStyle/>
        <a:p>
          <a:r>
            <a:rPr lang="en-US" sz="1600" b="0" i="0"/>
            <a:t>Call the get_qibla_direction() function to get the current Qibla direction and convert it to a human-readable string using the direction_to_string() function</a:t>
          </a:r>
          <a:endParaRPr lang="en-US" sz="1600" dirty="0"/>
        </a:p>
      </dgm:t>
    </dgm:pt>
    <dgm:pt modelId="{E99D7693-771A-464F-9807-7E38BA303ADA}" type="parTrans" cxnId="{D4FC8CDA-09F9-4B24-AC80-F5B32DBBF98F}">
      <dgm:prSet/>
      <dgm:spPr/>
      <dgm:t>
        <a:bodyPr/>
        <a:lstStyle/>
        <a:p>
          <a:endParaRPr lang="en-US"/>
        </a:p>
      </dgm:t>
    </dgm:pt>
    <dgm:pt modelId="{A936E3DB-4DC2-44C3-BBAE-74086363959F}" type="sibTrans" cxnId="{D4FC8CDA-09F9-4B24-AC80-F5B32DBBF98F}">
      <dgm:prSet/>
      <dgm:spPr/>
      <dgm:t>
        <a:bodyPr/>
        <a:lstStyle/>
        <a:p>
          <a:endParaRPr lang="en-US"/>
        </a:p>
      </dgm:t>
    </dgm:pt>
    <dgm:pt modelId="{89D35840-E3C7-48A4-9D32-03B8CC2E1C7D}">
      <dgm:prSet custT="1"/>
      <dgm:spPr/>
      <dgm:t>
        <a:bodyPr/>
        <a:lstStyle/>
        <a:p>
          <a:r>
            <a:rPr lang="en-US" sz="2400"/>
            <a:t>Step Six</a:t>
          </a:r>
          <a:endParaRPr lang="en-US" sz="2400" dirty="0"/>
        </a:p>
      </dgm:t>
    </dgm:pt>
    <dgm:pt modelId="{370FE664-A115-456A-ACFA-5E20A17E53F9}" type="parTrans" cxnId="{48AF0156-6711-4B0B-B213-16C2DBA031CB}">
      <dgm:prSet/>
      <dgm:spPr/>
      <dgm:t>
        <a:bodyPr/>
        <a:lstStyle/>
        <a:p>
          <a:endParaRPr lang="en-US"/>
        </a:p>
      </dgm:t>
    </dgm:pt>
    <dgm:pt modelId="{8DA57590-04ED-4AEB-A09E-66852D3A4F55}" type="sibTrans" cxnId="{48AF0156-6711-4B0B-B213-16C2DBA031CB}">
      <dgm:prSet/>
      <dgm:spPr/>
      <dgm:t>
        <a:bodyPr/>
        <a:lstStyle/>
        <a:p>
          <a:endParaRPr lang="en-US"/>
        </a:p>
      </dgm:t>
    </dgm:pt>
    <dgm:pt modelId="{1CE05E60-54FE-486E-A1DA-924AE0AC7853}">
      <dgm:prSet custT="1"/>
      <dgm:spPr/>
      <dgm:t>
        <a:bodyPr/>
        <a:lstStyle/>
        <a:p>
          <a:r>
            <a:rPr lang="en-US" sz="1800" b="0" i="0"/>
            <a:t>Use the pyttsx3 engine to speak the direction and print it to the console, wait for 30 seconds, and repeat indefinitely.</a:t>
          </a:r>
          <a:endParaRPr lang="en-US" sz="1800" dirty="0"/>
        </a:p>
      </dgm:t>
    </dgm:pt>
    <dgm:pt modelId="{760BE8C2-657D-4B04-A934-5DDC13E30F54}" type="parTrans" cxnId="{C3A756CF-19FF-4E1B-BC89-F494AAFB849D}">
      <dgm:prSet/>
      <dgm:spPr/>
      <dgm:t>
        <a:bodyPr/>
        <a:lstStyle/>
        <a:p>
          <a:endParaRPr lang="en-US"/>
        </a:p>
      </dgm:t>
    </dgm:pt>
    <dgm:pt modelId="{AAA7E256-7F17-4F61-BFDA-31E3514F4500}" type="sibTrans" cxnId="{C3A756CF-19FF-4E1B-BC89-F494AAFB849D}">
      <dgm:prSet/>
      <dgm:spPr/>
      <dgm:t>
        <a:bodyPr/>
        <a:lstStyle/>
        <a:p>
          <a:endParaRPr lang="en-US"/>
        </a:p>
      </dgm:t>
    </dgm:pt>
    <dgm:pt modelId="{89EA7437-C5F2-4048-9BC2-6257F9B681E4}">
      <dgm:prSet custT="1"/>
      <dgm:spPr/>
      <dgm:t>
        <a:bodyPr/>
        <a:lstStyle/>
        <a:p>
          <a:r>
            <a:rPr lang="en-US" sz="1800" b="0" i="0"/>
            <a:t>Import the necessary modules: math, time, and pyttsx3.</a:t>
          </a:r>
          <a:endParaRPr lang="en-US" sz="1800" dirty="0"/>
        </a:p>
      </dgm:t>
    </dgm:pt>
    <dgm:pt modelId="{D0738040-9FAA-4706-9689-98261E771A9A}" type="sibTrans" cxnId="{1BA4B84D-B18A-4B4A-A6F9-4E9A36C69040}">
      <dgm:prSet/>
      <dgm:spPr/>
      <dgm:t>
        <a:bodyPr/>
        <a:lstStyle/>
        <a:p>
          <a:endParaRPr lang="en-US"/>
        </a:p>
      </dgm:t>
    </dgm:pt>
    <dgm:pt modelId="{CA820FB2-F3A7-4F5C-8939-D81111C87FB1}" type="parTrans" cxnId="{1BA4B84D-B18A-4B4A-A6F9-4E9A36C69040}">
      <dgm:prSet/>
      <dgm:spPr/>
      <dgm:t>
        <a:bodyPr/>
        <a:lstStyle/>
        <a:p>
          <a:endParaRPr lang="en-US"/>
        </a:p>
      </dgm:t>
    </dgm:pt>
    <dgm:pt modelId="{190C790E-4BB2-4453-8E5B-A01FF116FD39}" type="pres">
      <dgm:prSet presAssocID="{15CA423A-A755-4563-9F55-E46FC2905BA9}" presName="Name0" presStyleCnt="0">
        <dgm:presLayoutVars>
          <dgm:dir/>
          <dgm:animLvl val="lvl"/>
          <dgm:resizeHandles val="exact"/>
        </dgm:presLayoutVars>
      </dgm:prSet>
      <dgm:spPr/>
    </dgm:pt>
    <dgm:pt modelId="{B1C9BD07-0122-473F-A5F6-D20E2CFC1BC8}" type="pres">
      <dgm:prSet presAssocID="{89D35840-E3C7-48A4-9D32-03B8CC2E1C7D}" presName="boxAndChildren" presStyleCnt="0"/>
      <dgm:spPr/>
    </dgm:pt>
    <dgm:pt modelId="{60A62759-99E7-47D5-9CEB-96CB605C663A}" type="pres">
      <dgm:prSet presAssocID="{89D35840-E3C7-48A4-9D32-03B8CC2E1C7D}" presName="parentTextBox" presStyleLbl="alignNode1" presStyleIdx="0" presStyleCnt="6"/>
      <dgm:spPr/>
    </dgm:pt>
    <dgm:pt modelId="{1DC486D8-A511-4BD8-901C-C3F0C581AF10}" type="pres">
      <dgm:prSet presAssocID="{89D35840-E3C7-48A4-9D32-03B8CC2E1C7D}" presName="descendantBox" presStyleLbl="bgAccFollowNode1" presStyleIdx="0" presStyleCnt="6"/>
      <dgm:spPr/>
    </dgm:pt>
    <dgm:pt modelId="{88B01EAC-1319-4FA4-ACDE-7778654E5494}" type="pres">
      <dgm:prSet presAssocID="{28D64D97-251F-40FF-9C45-8FD8B35E64E9}" presName="sp" presStyleCnt="0"/>
      <dgm:spPr/>
    </dgm:pt>
    <dgm:pt modelId="{D2A0CE56-407E-4324-B9BD-21026821E576}" type="pres">
      <dgm:prSet presAssocID="{8D822B4B-C2DA-4C1C-B0CC-2C12593AAFBB}" presName="arrowAndChildren" presStyleCnt="0"/>
      <dgm:spPr/>
    </dgm:pt>
    <dgm:pt modelId="{C3999B43-842A-402C-9BFF-8B16D71551A9}" type="pres">
      <dgm:prSet presAssocID="{8D822B4B-C2DA-4C1C-B0CC-2C12593AAFBB}" presName="parentTextArrow" presStyleLbl="node1" presStyleIdx="0" presStyleCnt="0"/>
      <dgm:spPr/>
    </dgm:pt>
    <dgm:pt modelId="{45C0913F-2719-42B6-B4B6-041868A8B505}" type="pres">
      <dgm:prSet presAssocID="{8D822B4B-C2DA-4C1C-B0CC-2C12593AAFBB}" presName="arrow" presStyleLbl="alignNode1" presStyleIdx="1" presStyleCnt="6"/>
      <dgm:spPr/>
    </dgm:pt>
    <dgm:pt modelId="{1A73D15D-3A19-457E-8C00-498354F2FF59}" type="pres">
      <dgm:prSet presAssocID="{8D822B4B-C2DA-4C1C-B0CC-2C12593AAFBB}" presName="descendantArrow" presStyleLbl="bgAccFollowNode1" presStyleIdx="1" presStyleCnt="6" custScaleY="182060"/>
      <dgm:spPr/>
    </dgm:pt>
    <dgm:pt modelId="{DBC4181C-23E2-4324-8572-4B1364A2CC2C}" type="pres">
      <dgm:prSet presAssocID="{B5E4F501-3FB5-4272-B3D6-B030C5E8F98A}" presName="sp" presStyleCnt="0"/>
      <dgm:spPr/>
    </dgm:pt>
    <dgm:pt modelId="{895ECDF3-BAE1-49AC-AD6E-200A8F54E8DC}" type="pres">
      <dgm:prSet presAssocID="{35224A0F-4417-49CB-93C3-945EB1741CC3}" presName="arrowAndChildren" presStyleCnt="0"/>
      <dgm:spPr/>
    </dgm:pt>
    <dgm:pt modelId="{F515A6C7-1127-48C5-81F9-BFC652201258}" type="pres">
      <dgm:prSet presAssocID="{35224A0F-4417-49CB-93C3-945EB1741CC3}" presName="parentTextArrow" presStyleLbl="node1" presStyleIdx="0" presStyleCnt="0"/>
      <dgm:spPr/>
    </dgm:pt>
    <dgm:pt modelId="{2B19F4DD-FC92-4841-9843-E239C9524E2B}" type="pres">
      <dgm:prSet presAssocID="{35224A0F-4417-49CB-93C3-945EB1741CC3}" presName="arrow" presStyleLbl="alignNode1" presStyleIdx="2" presStyleCnt="6"/>
      <dgm:spPr/>
    </dgm:pt>
    <dgm:pt modelId="{16B28BC8-90E2-4946-9682-B3BCDD336FCA}" type="pres">
      <dgm:prSet presAssocID="{35224A0F-4417-49CB-93C3-945EB1741CC3}" presName="descendantArrow" presStyleLbl="bgAccFollowNode1" presStyleIdx="2" presStyleCnt="6"/>
      <dgm:spPr/>
    </dgm:pt>
    <dgm:pt modelId="{D307C04F-9C1E-4F02-9296-D8A33FFF552A}" type="pres">
      <dgm:prSet presAssocID="{18FDB3F4-C132-47BB-B7A0-3EB750B97AD1}" presName="sp" presStyleCnt="0"/>
      <dgm:spPr/>
    </dgm:pt>
    <dgm:pt modelId="{139C7D49-04B7-40B3-854A-C5338873ED22}" type="pres">
      <dgm:prSet presAssocID="{B6E0F44A-67CC-43E8-BF80-B548D12F402F}" presName="arrowAndChildren" presStyleCnt="0"/>
      <dgm:spPr/>
    </dgm:pt>
    <dgm:pt modelId="{ECFE6518-6A79-4D15-8301-F6E9CCBE167C}" type="pres">
      <dgm:prSet presAssocID="{B6E0F44A-67CC-43E8-BF80-B548D12F402F}" presName="parentTextArrow" presStyleLbl="node1" presStyleIdx="0" presStyleCnt="0"/>
      <dgm:spPr/>
    </dgm:pt>
    <dgm:pt modelId="{449D6DB5-4CD0-4222-8356-6970BF6A4232}" type="pres">
      <dgm:prSet presAssocID="{B6E0F44A-67CC-43E8-BF80-B548D12F402F}" presName="arrow" presStyleLbl="alignNode1" presStyleIdx="3" presStyleCnt="6"/>
      <dgm:spPr/>
    </dgm:pt>
    <dgm:pt modelId="{6751F188-8E90-4882-8D8A-8CBD0A13603C}" type="pres">
      <dgm:prSet presAssocID="{B6E0F44A-67CC-43E8-BF80-B548D12F402F}" presName="descendantArrow" presStyleLbl="bgAccFollowNode1" presStyleIdx="3" presStyleCnt="6"/>
      <dgm:spPr/>
    </dgm:pt>
    <dgm:pt modelId="{AFD20A81-2400-497B-BA22-1AD30B02F561}" type="pres">
      <dgm:prSet presAssocID="{ED5ED67D-D016-4907-BFFD-4D85E196E32C}" presName="sp" presStyleCnt="0"/>
      <dgm:spPr/>
    </dgm:pt>
    <dgm:pt modelId="{189DE581-9391-40D8-B60B-F9EFAD94AF92}" type="pres">
      <dgm:prSet presAssocID="{5CCA6797-D25C-4D04-ADCC-C6C7965E8C69}" presName="arrowAndChildren" presStyleCnt="0"/>
      <dgm:spPr/>
    </dgm:pt>
    <dgm:pt modelId="{148EC899-C159-4EED-AE19-754295C94452}" type="pres">
      <dgm:prSet presAssocID="{5CCA6797-D25C-4D04-ADCC-C6C7965E8C69}" presName="parentTextArrow" presStyleLbl="node1" presStyleIdx="0" presStyleCnt="0"/>
      <dgm:spPr/>
    </dgm:pt>
    <dgm:pt modelId="{296FC90F-3B32-4DD9-AEA9-81A69E171174}" type="pres">
      <dgm:prSet presAssocID="{5CCA6797-D25C-4D04-ADCC-C6C7965E8C69}" presName="arrow" presStyleLbl="alignNode1" presStyleIdx="4" presStyleCnt="6"/>
      <dgm:spPr/>
    </dgm:pt>
    <dgm:pt modelId="{9134FC41-5E0B-4877-BDAD-C4D957DE1F7B}" type="pres">
      <dgm:prSet presAssocID="{5CCA6797-D25C-4D04-ADCC-C6C7965E8C69}" presName="descendantArrow" presStyleLbl="bgAccFollowNode1" presStyleIdx="4" presStyleCnt="6"/>
      <dgm:spPr/>
    </dgm:pt>
    <dgm:pt modelId="{1056707D-37BF-4818-82D0-6D72DE773431}" type="pres">
      <dgm:prSet presAssocID="{F1591F1D-303B-418F-B787-B004A28D2AFD}" presName="sp" presStyleCnt="0"/>
      <dgm:spPr/>
    </dgm:pt>
    <dgm:pt modelId="{F0F1D945-A67F-4029-A696-D2B6CB224F25}" type="pres">
      <dgm:prSet presAssocID="{2F11E6AF-DB1F-483A-9ED5-BC79C44BF577}" presName="arrowAndChildren" presStyleCnt="0"/>
      <dgm:spPr/>
    </dgm:pt>
    <dgm:pt modelId="{14D4E9DF-8AEE-41BF-92C2-FD1D6568B43B}" type="pres">
      <dgm:prSet presAssocID="{2F11E6AF-DB1F-483A-9ED5-BC79C44BF577}" presName="parentTextArrow" presStyleLbl="node1" presStyleIdx="0" presStyleCnt="0"/>
      <dgm:spPr/>
    </dgm:pt>
    <dgm:pt modelId="{67A600C0-C057-4355-9E29-97F71794EB30}" type="pres">
      <dgm:prSet presAssocID="{2F11E6AF-DB1F-483A-9ED5-BC79C44BF577}" presName="arrow" presStyleLbl="alignNode1" presStyleIdx="5" presStyleCnt="6"/>
      <dgm:spPr/>
    </dgm:pt>
    <dgm:pt modelId="{5BDBC4D0-4ABD-470A-9BB4-0E532E85D014}" type="pres">
      <dgm:prSet presAssocID="{2F11E6AF-DB1F-483A-9ED5-BC79C44BF577}" presName="descendantArrow" presStyleLbl="bgAccFollowNode1" presStyleIdx="5" presStyleCnt="6"/>
      <dgm:spPr/>
    </dgm:pt>
  </dgm:ptLst>
  <dgm:cxnLst>
    <dgm:cxn modelId="{7672AE0C-0C31-4EA5-9448-215CEE258524}" type="presOf" srcId="{2E1A1199-F66E-4D8A-8AA7-9BF90706B1D0}" destId="{16B28BC8-90E2-4946-9682-B3BCDD336FCA}" srcOrd="0" destOrd="0" presId="urn:microsoft.com/office/officeart/2016/7/layout/VerticalDownArrowProcess"/>
    <dgm:cxn modelId="{24CCA00E-A47D-41D4-B166-75FA0C210332}" type="presOf" srcId="{1CE05E60-54FE-486E-A1DA-924AE0AC7853}" destId="{1DC486D8-A511-4BD8-901C-C3F0C581AF10}" srcOrd="0" destOrd="0" presId="urn:microsoft.com/office/officeart/2016/7/layout/VerticalDownArrowProcess"/>
    <dgm:cxn modelId="{0AD98F39-4DFF-4F3B-A4EE-A199EDDA5496}" type="presOf" srcId="{15CA423A-A755-4563-9F55-E46FC2905BA9}" destId="{190C790E-4BB2-4453-8E5B-A01FF116FD39}" srcOrd="0" destOrd="0" presId="urn:microsoft.com/office/officeart/2016/7/layout/VerticalDownArrowProcess"/>
    <dgm:cxn modelId="{E2511A3E-20D1-41AA-8C3D-98BB1EF05994}" srcId="{35224A0F-4417-49CB-93C3-945EB1741CC3}" destId="{2E1A1199-F66E-4D8A-8AA7-9BF90706B1D0}" srcOrd="0" destOrd="0" parTransId="{93878BD2-49A9-4FB4-BCF8-81538B15CF7C}" sibTransId="{CC39960B-D226-4137-B43E-14B887B30E3F}"/>
    <dgm:cxn modelId="{B9D92846-0FD6-4B1B-AE31-00A6273B7382}" type="presOf" srcId="{A5B05B0F-8B0F-4D97-869B-EAED9F94BF9D}" destId="{6751F188-8E90-4882-8D8A-8CBD0A13603C}" srcOrd="0" destOrd="0" presId="urn:microsoft.com/office/officeart/2016/7/layout/VerticalDownArrowProcess"/>
    <dgm:cxn modelId="{750C2467-7BEF-4CA7-8800-E8B7EB8BDC65}" type="presOf" srcId="{8D822B4B-C2DA-4C1C-B0CC-2C12593AAFBB}" destId="{C3999B43-842A-402C-9BFF-8B16D71551A9}" srcOrd="0" destOrd="0" presId="urn:microsoft.com/office/officeart/2016/7/layout/VerticalDownArrowProcess"/>
    <dgm:cxn modelId="{1BA4B84D-B18A-4B4A-A6F9-4E9A36C69040}" srcId="{2F11E6AF-DB1F-483A-9ED5-BC79C44BF577}" destId="{89EA7437-C5F2-4048-9BC2-6257F9B681E4}" srcOrd="0" destOrd="0" parTransId="{CA820FB2-F3A7-4F5C-8939-D81111C87FB1}" sibTransId="{D0738040-9FAA-4706-9689-98261E771A9A}"/>
    <dgm:cxn modelId="{73508F50-E13E-4827-ABB0-79A8E8D43DFB}" type="presOf" srcId="{89D35840-E3C7-48A4-9D32-03B8CC2E1C7D}" destId="{60A62759-99E7-47D5-9CEB-96CB605C663A}" srcOrd="0" destOrd="0" presId="urn:microsoft.com/office/officeart/2016/7/layout/VerticalDownArrowProcess"/>
    <dgm:cxn modelId="{E63D8372-0E8B-4978-AB0B-F2A622FEC865}" type="presOf" srcId="{2F11E6AF-DB1F-483A-9ED5-BC79C44BF577}" destId="{14D4E9DF-8AEE-41BF-92C2-FD1D6568B43B}" srcOrd="0" destOrd="0" presId="urn:microsoft.com/office/officeart/2016/7/layout/VerticalDownArrowProcess"/>
    <dgm:cxn modelId="{48AF0156-6711-4B0B-B213-16C2DBA031CB}" srcId="{15CA423A-A755-4563-9F55-E46FC2905BA9}" destId="{89D35840-E3C7-48A4-9D32-03B8CC2E1C7D}" srcOrd="5" destOrd="0" parTransId="{370FE664-A115-456A-ACFA-5E20A17E53F9}" sibTransId="{8DA57590-04ED-4AEB-A09E-66852D3A4F55}"/>
    <dgm:cxn modelId="{08F95680-CC0A-458E-BB97-A82736F361F7}" srcId="{15CA423A-A755-4563-9F55-E46FC2905BA9}" destId="{2F11E6AF-DB1F-483A-9ED5-BC79C44BF577}" srcOrd="0" destOrd="0" parTransId="{EE637733-0393-4017-9931-122AF451F32A}" sibTransId="{F1591F1D-303B-418F-B787-B004A28D2AFD}"/>
    <dgm:cxn modelId="{F698B585-DB5D-439D-A387-5C35B46E5FA6}" type="presOf" srcId="{9E5F49EC-D1CF-4091-AD42-58D41E2BAB52}" destId="{9134FC41-5E0B-4877-BDAD-C4D957DE1F7B}" srcOrd="0" destOrd="0" presId="urn:microsoft.com/office/officeart/2016/7/layout/VerticalDownArrowProcess"/>
    <dgm:cxn modelId="{51E00095-248B-4FC4-A3C4-6AE3E43C20CF}" type="presOf" srcId="{5CCA6797-D25C-4D04-ADCC-C6C7965E8C69}" destId="{296FC90F-3B32-4DD9-AEA9-81A69E171174}" srcOrd="1" destOrd="0" presId="urn:microsoft.com/office/officeart/2016/7/layout/VerticalDownArrowProcess"/>
    <dgm:cxn modelId="{8C40C899-56CD-4645-8168-A8CE03D40C6F}" srcId="{5CCA6797-D25C-4D04-ADCC-C6C7965E8C69}" destId="{9E5F49EC-D1CF-4091-AD42-58D41E2BAB52}" srcOrd="0" destOrd="0" parTransId="{B91D741F-550A-4899-B593-A46D842F8E30}" sibTransId="{658069CA-9269-4F2D-9A26-87F2CB872032}"/>
    <dgm:cxn modelId="{F7C81F9D-C58B-49E4-8F51-4FA286FF8984}" type="presOf" srcId="{35224A0F-4417-49CB-93C3-945EB1741CC3}" destId="{F515A6C7-1127-48C5-81F9-BFC652201258}" srcOrd="0" destOrd="0" presId="urn:microsoft.com/office/officeart/2016/7/layout/VerticalDownArrowProcess"/>
    <dgm:cxn modelId="{2D56939E-91BF-49D7-AEDA-7C93EE7FF221}" type="presOf" srcId="{89EA7437-C5F2-4048-9BC2-6257F9B681E4}" destId="{5BDBC4D0-4ABD-470A-9BB4-0E532E85D014}" srcOrd="0" destOrd="0" presId="urn:microsoft.com/office/officeart/2016/7/layout/VerticalDownArrowProcess"/>
    <dgm:cxn modelId="{34E94BA9-0204-490A-99DE-2BDFF2FD25F9}" type="presOf" srcId="{B6E0F44A-67CC-43E8-BF80-B548D12F402F}" destId="{449D6DB5-4CD0-4222-8356-6970BF6A4232}" srcOrd="1" destOrd="0" presId="urn:microsoft.com/office/officeart/2016/7/layout/VerticalDownArrowProcess"/>
    <dgm:cxn modelId="{4600B9B3-D5E5-4AE6-94AC-39EFE9CC13B9}" type="presOf" srcId="{5CCA6797-D25C-4D04-ADCC-C6C7965E8C69}" destId="{148EC899-C159-4EED-AE19-754295C94452}" srcOrd="0" destOrd="0" presId="urn:microsoft.com/office/officeart/2016/7/layout/VerticalDownArrowProcess"/>
    <dgm:cxn modelId="{164DC1B6-C03E-49B3-9DD8-641BC947B167}" srcId="{15CA423A-A755-4563-9F55-E46FC2905BA9}" destId="{5CCA6797-D25C-4D04-ADCC-C6C7965E8C69}" srcOrd="1" destOrd="0" parTransId="{7B30F983-35BB-44B7-A6CB-43B1C4FAB446}" sibTransId="{ED5ED67D-D016-4907-BFFD-4D85E196E32C}"/>
    <dgm:cxn modelId="{D80F2CCA-2D25-4AF4-A3C6-9BB828D8320B}" type="presOf" srcId="{9CEF85DF-B855-4140-A8E5-88BD4ECF72C4}" destId="{1A73D15D-3A19-457E-8C00-498354F2FF59}" srcOrd="0" destOrd="0" presId="urn:microsoft.com/office/officeart/2016/7/layout/VerticalDownArrowProcess"/>
    <dgm:cxn modelId="{E6CCFDCE-B482-4F39-8528-D7BE25D0E88E}" srcId="{15CA423A-A755-4563-9F55-E46FC2905BA9}" destId="{8D822B4B-C2DA-4C1C-B0CC-2C12593AAFBB}" srcOrd="4" destOrd="0" parTransId="{32958A4C-F4C7-4D20-BD5F-FC21BA3F51B6}" sibTransId="{28D64D97-251F-40FF-9C45-8FD8B35E64E9}"/>
    <dgm:cxn modelId="{C3A756CF-19FF-4E1B-BC89-F494AAFB849D}" srcId="{89D35840-E3C7-48A4-9D32-03B8CC2E1C7D}" destId="{1CE05E60-54FE-486E-A1DA-924AE0AC7853}" srcOrd="0" destOrd="0" parTransId="{760BE8C2-657D-4B04-A934-5DDC13E30F54}" sibTransId="{AAA7E256-7F17-4F61-BFDA-31E3514F4500}"/>
    <dgm:cxn modelId="{0510B5D9-A29A-480E-85EB-F858B71FC12C}" srcId="{15CA423A-A755-4563-9F55-E46FC2905BA9}" destId="{35224A0F-4417-49CB-93C3-945EB1741CC3}" srcOrd="3" destOrd="0" parTransId="{F9B96A09-B5EF-4E00-89AE-054AA50C82B0}" sibTransId="{B5E4F501-3FB5-4272-B3D6-B030C5E8F98A}"/>
    <dgm:cxn modelId="{D4FC8CDA-09F9-4B24-AC80-F5B32DBBF98F}" srcId="{8D822B4B-C2DA-4C1C-B0CC-2C12593AAFBB}" destId="{9CEF85DF-B855-4140-A8E5-88BD4ECF72C4}" srcOrd="0" destOrd="0" parTransId="{E99D7693-771A-464F-9807-7E38BA303ADA}" sibTransId="{A936E3DB-4DC2-44C3-BBAE-74086363959F}"/>
    <dgm:cxn modelId="{6179C8DF-1DF4-46B6-A714-34D4B3AE8C62}" type="presOf" srcId="{35224A0F-4417-49CB-93C3-945EB1741CC3}" destId="{2B19F4DD-FC92-4841-9843-E239C9524E2B}" srcOrd="1" destOrd="0" presId="urn:microsoft.com/office/officeart/2016/7/layout/VerticalDownArrowProcess"/>
    <dgm:cxn modelId="{0CFAF8DF-B848-4C32-84DB-2F5B3E2EEFCE}" type="presOf" srcId="{B6E0F44A-67CC-43E8-BF80-B548D12F402F}" destId="{ECFE6518-6A79-4D15-8301-F6E9CCBE167C}" srcOrd="0" destOrd="0" presId="urn:microsoft.com/office/officeart/2016/7/layout/VerticalDownArrowProcess"/>
    <dgm:cxn modelId="{D997F3E1-F2AD-4864-A215-1D4BD7264F43}" srcId="{15CA423A-A755-4563-9F55-E46FC2905BA9}" destId="{B6E0F44A-67CC-43E8-BF80-B548D12F402F}" srcOrd="2" destOrd="0" parTransId="{78019F33-138C-4A54-B002-69F43A3F35B9}" sibTransId="{18FDB3F4-C132-47BB-B7A0-3EB750B97AD1}"/>
    <dgm:cxn modelId="{115440E4-DAB7-417D-AECF-E463EFF6C35F}" srcId="{B6E0F44A-67CC-43E8-BF80-B548D12F402F}" destId="{A5B05B0F-8B0F-4D97-869B-EAED9F94BF9D}" srcOrd="0" destOrd="0" parTransId="{6584B180-E290-4486-B4E5-EA4F0668A14D}" sibTransId="{14350E04-FE80-4BAD-9BE0-7BD05E3CF504}"/>
    <dgm:cxn modelId="{D47CEBEB-62D3-4402-A3F3-CC27F17DDDF7}" type="presOf" srcId="{2F11E6AF-DB1F-483A-9ED5-BC79C44BF577}" destId="{67A600C0-C057-4355-9E29-97F71794EB30}" srcOrd="1" destOrd="0" presId="urn:microsoft.com/office/officeart/2016/7/layout/VerticalDownArrowProcess"/>
    <dgm:cxn modelId="{8F6BCCEC-B34B-4D7B-9811-D1CE50CDB460}" type="presOf" srcId="{8D822B4B-C2DA-4C1C-B0CC-2C12593AAFBB}" destId="{45C0913F-2719-42B6-B4B6-041868A8B505}" srcOrd="1" destOrd="0" presId="urn:microsoft.com/office/officeart/2016/7/layout/VerticalDownArrowProcess"/>
    <dgm:cxn modelId="{8B580DE5-FBF7-48CD-9A9D-FC244066912E}" type="presParOf" srcId="{190C790E-4BB2-4453-8E5B-A01FF116FD39}" destId="{B1C9BD07-0122-473F-A5F6-D20E2CFC1BC8}" srcOrd="0" destOrd="0" presId="urn:microsoft.com/office/officeart/2016/7/layout/VerticalDownArrowProcess"/>
    <dgm:cxn modelId="{85AFE638-9AB2-40D7-BFBF-9A31F6C6FA52}" type="presParOf" srcId="{B1C9BD07-0122-473F-A5F6-D20E2CFC1BC8}" destId="{60A62759-99E7-47D5-9CEB-96CB605C663A}" srcOrd="0" destOrd="0" presId="urn:microsoft.com/office/officeart/2016/7/layout/VerticalDownArrowProcess"/>
    <dgm:cxn modelId="{C1362613-17B4-427A-AE23-962B951A2570}" type="presParOf" srcId="{B1C9BD07-0122-473F-A5F6-D20E2CFC1BC8}" destId="{1DC486D8-A511-4BD8-901C-C3F0C581AF10}" srcOrd="1" destOrd="0" presId="urn:microsoft.com/office/officeart/2016/7/layout/VerticalDownArrowProcess"/>
    <dgm:cxn modelId="{9952EE8B-0006-4F53-B7A9-5334CDD78F36}" type="presParOf" srcId="{190C790E-4BB2-4453-8E5B-A01FF116FD39}" destId="{88B01EAC-1319-4FA4-ACDE-7778654E5494}" srcOrd="1" destOrd="0" presId="urn:microsoft.com/office/officeart/2016/7/layout/VerticalDownArrowProcess"/>
    <dgm:cxn modelId="{167FA02C-4B50-4394-9BF3-E17541442A08}" type="presParOf" srcId="{190C790E-4BB2-4453-8E5B-A01FF116FD39}" destId="{D2A0CE56-407E-4324-B9BD-21026821E576}" srcOrd="2" destOrd="0" presId="urn:microsoft.com/office/officeart/2016/7/layout/VerticalDownArrowProcess"/>
    <dgm:cxn modelId="{FFCCD1A2-4C10-4CED-95B9-96A6B41C7BBA}" type="presParOf" srcId="{D2A0CE56-407E-4324-B9BD-21026821E576}" destId="{C3999B43-842A-402C-9BFF-8B16D71551A9}" srcOrd="0" destOrd="0" presId="urn:microsoft.com/office/officeart/2016/7/layout/VerticalDownArrowProcess"/>
    <dgm:cxn modelId="{30A4C7E8-A14D-4DEF-B30A-1E94E470069D}" type="presParOf" srcId="{D2A0CE56-407E-4324-B9BD-21026821E576}" destId="{45C0913F-2719-42B6-B4B6-041868A8B505}" srcOrd="1" destOrd="0" presId="urn:microsoft.com/office/officeart/2016/7/layout/VerticalDownArrowProcess"/>
    <dgm:cxn modelId="{6CA01449-A57E-4C17-ABBC-E3F515A3462C}" type="presParOf" srcId="{D2A0CE56-407E-4324-B9BD-21026821E576}" destId="{1A73D15D-3A19-457E-8C00-498354F2FF59}" srcOrd="2" destOrd="0" presId="urn:microsoft.com/office/officeart/2016/7/layout/VerticalDownArrowProcess"/>
    <dgm:cxn modelId="{EC492901-DB27-4FC7-9A1E-82ABC54D7527}" type="presParOf" srcId="{190C790E-4BB2-4453-8E5B-A01FF116FD39}" destId="{DBC4181C-23E2-4324-8572-4B1364A2CC2C}" srcOrd="3" destOrd="0" presId="urn:microsoft.com/office/officeart/2016/7/layout/VerticalDownArrowProcess"/>
    <dgm:cxn modelId="{4C39AF01-93CE-479E-B828-B9D9538638AE}" type="presParOf" srcId="{190C790E-4BB2-4453-8E5B-A01FF116FD39}" destId="{895ECDF3-BAE1-49AC-AD6E-200A8F54E8DC}" srcOrd="4" destOrd="0" presId="urn:microsoft.com/office/officeart/2016/7/layout/VerticalDownArrowProcess"/>
    <dgm:cxn modelId="{4DEBC4E2-E3CE-4C79-BA8B-FC090F902A99}" type="presParOf" srcId="{895ECDF3-BAE1-49AC-AD6E-200A8F54E8DC}" destId="{F515A6C7-1127-48C5-81F9-BFC652201258}" srcOrd="0" destOrd="0" presId="urn:microsoft.com/office/officeart/2016/7/layout/VerticalDownArrowProcess"/>
    <dgm:cxn modelId="{699FDEC0-8191-4260-83F8-3792B25AF50A}" type="presParOf" srcId="{895ECDF3-BAE1-49AC-AD6E-200A8F54E8DC}" destId="{2B19F4DD-FC92-4841-9843-E239C9524E2B}" srcOrd="1" destOrd="0" presId="urn:microsoft.com/office/officeart/2016/7/layout/VerticalDownArrowProcess"/>
    <dgm:cxn modelId="{5362B699-5119-426C-85FC-9788FCBE2367}" type="presParOf" srcId="{895ECDF3-BAE1-49AC-AD6E-200A8F54E8DC}" destId="{16B28BC8-90E2-4946-9682-B3BCDD336FCA}" srcOrd="2" destOrd="0" presId="urn:microsoft.com/office/officeart/2016/7/layout/VerticalDownArrowProcess"/>
    <dgm:cxn modelId="{58EE5BBD-8540-418F-A808-E995C7029522}" type="presParOf" srcId="{190C790E-4BB2-4453-8E5B-A01FF116FD39}" destId="{D307C04F-9C1E-4F02-9296-D8A33FFF552A}" srcOrd="5" destOrd="0" presId="urn:microsoft.com/office/officeart/2016/7/layout/VerticalDownArrowProcess"/>
    <dgm:cxn modelId="{B50553ED-23F6-40DD-99A1-D0403E58FB20}" type="presParOf" srcId="{190C790E-4BB2-4453-8E5B-A01FF116FD39}" destId="{139C7D49-04B7-40B3-854A-C5338873ED22}" srcOrd="6" destOrd="0" presId="urn:microsoft.com/office/officeart/2016/7/layout/VerticalDownArrowProcess"/>
    <dgm:cxn modelId="{BD0CD0DE-87CE-4661-A8DA-EC9799B5E6B7}" type="presParOf" srcId="{139C7D49-04B7-40B3-854A-C5338873ED22}" destId="{ECFE6518-6A79-4D15-8301-F6E9CCBE167C}" srcOrd="0" destOrd="0" presId="urn:microsoft.com/office/officeart/2016/7/layout/VerticalDownArrowProcess"/>
    <dgm:cxn modelId="{7CB14E68-10CF-4CB8-AECA-CA1D16DD311E}" type="presParOf" srcId="{139C7D49-04B7-40B3-854A-C5338873ED22}" destId="{449D6DB5-4CD0-4222-8356-6970BF6A4232}" srcOrd="1" destOrd="0" presId="urn:microsoft.com/office/officeart/2016/7/layout/VerticalDownArrowProcess"/>
    <dgm:cxn modelId="{C667125C-5468-434B-BFB9-A3FBC56CAD8B}" type="presParOf" srcId="{139C7D49-04B7-40B3-854A-C5338873ED22}" destId="{6751F188-8E90-4882-8D8A-8CBD0A13603C}" srcOrd="2" destOrd="0" presId="urn:microsoft.com/office/officeart/2016/7/layout/VerticalDownArrowProcess"/>
    <dgm:cxn modelId="{2EE7EAAE-7F34-43F2-A696-907305CC0D4E}" type="presParOf" srcId="{190C790E-4BB2-4453-8E5B-A01FF116FD39}" destId="{AFD20A81-2400-497B-BA22-1AD30B02F561}" srcOrd="7" destOrd="0" presId="urn:microsoft.com/office/officeart/2016/7/layout/VerticalDownArrowProcess"/>
    <dgm:cxn modelId="{C5C21685-03C3-494F-B895-2FA811CDEBB3}" type="presParOf" srcId="{190C790E-4BB2-4453-8E5B-A01FF116FD39}" destId="{189DE581-9391-40D8-B60B-F9EFAD94AF92}" srcOrd="8" destOrd="0" presId="urn:microsoft.com/office/officeart/2016/7/layout/VerticalDownArrowProcess"/>
    <dgm:cxn modelId="{F0D7F78D-C642-4C45-9843-02337EED07FD}" type="presParOf" srcId="{189DE581-9391-40D8-B60B-F9EFAD94AF92}" destId="{148EC899-C159-4EED-AE19-754295C94452}" srcOrd="0" destOrd="0" presId="urn:microsoft.com/office/officeart/2016/7/layout/VerticalDownArrowProcess"/>
    <dgm:cxn modelId="{EC3B83F6-C1B7-497E-8EFA-C0A05C2BF56D}" type="presParOf" srcId="{189DE581-9391-40D8-B60B-F9EFAD94AF92}" destId="{296FC90F-3B32-4DD9-AEA9-81A69E171174}" srcOrd="1" destOrd="0" presId="urn:microsoft.com/office/officeart/2016/7/layout/VerticalDownArrowProcess"/>
    <dgm:cxn modelId="{FD5EA2A8-3777-41F9-96CB-CC6FCEA3E754}" type="presParOf" srcId="{189DE581-9391-40D8-B60B-F9EFAD94AF92}" destId="{9134FC41-5E0B-4877-BDAD-C4D957DE1F7B}" srcOrd="2" destOrd="0" presId="urn:microsoft.com/office/officeart/2016/7/layout/VerticalDownArrowProcess"/>
    <dgm:cxn modelId="{0F937AA4-D0B9-4B32-A251-C27476192715}" type="presParOf" srcId="{190C790E-4BB2-4453-8E5B-A01FF116FD39}" destId="{1056707D-37BF-4818-82D0-6D72DE773431}" srcOrd="9" destOrd="0" presId="urn:microsoft.com/office/officeart/2016/7/layout/VerticalDownArrowProcess"/>
    <dgm:cxn modelId="{CCE50CE2-C610-42D0-8AB5-88A4FB7E560A}" type="presParOf" srcId="{190C790E-4BB2-4453-8E5B-A01FF116FD39}" destId="{F0F1D945-A67F-4029-A696-D2B6CB224F25}" srcOrd="10" destOrd="0" presId="urn:microsoft.com/office/officeart/2016/7/layout/VerticalDownArrowProcess"/>
    <dgm:cxn modelId="{F731A934-14DF-47B6-B45A-4F8E4E76DBE8}" type="presParOf" srcId="{F0F1D945-A67F-4029-A696-D2B6CB224F25}" destId="{14D4E9DF-8AEE-41BF-92C2-FD1D6568B43B}" srcOrd="0" destOrd="0" presId="urn:microsoft.com/office/officeart/2016/7/layout/VerticalDownArrowProcess"/>
    <dgm:cxn modelId="{43F59CCC-BA77-4B21-86BC-FE5AEE2D9A46}" type="presParOf" srcId="{F0F1D945-A67F-4029-A696-D2B6CB224F25}" destId="{67A600C0-C057-4355-9E29-97F71794EB30}" srcOrd="1" destOrd="0" presId="urn:microsoft.com/office/officeart/2016/7/layout/VerticalDownArrowProcess"/>
    <dgm:cxn modelId="{626B80AF-E5A5-4E7C-B416-7C47AA10C124}" type="presParOf" srcId="{F0F1D945-A67F-4029-A696-D2B6CB224F25}" destId="{5BDBC4D0-4ABD-470A-9BB4-0E532E85D014}"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AAB16C1B-6C70-428E-A102-1ADADC256971}" type="doc">
      <dgm:prSet loTypeId="urn:microsoft.com/office/officeart/2016/7/layout/VerticalDownArrowProcess" loCatId="process" qsTypeId="urn:microsoft.com/office/officeart/2005/8/quickstyle/simple1" qsCatId="simple" csTypeId="urn:microsoft.com/office/officeart/2005/8/colors/accent1_2" csCatId="accent1" phldr="1"/>
      <dgm:spPr/>
      <dgm:t>
        <a:bodyPr/>
        <a:lstStyle/>
        <a:p>
          <a:endParaRPr lang="en-US"/>
        </a:p>
      </dgm:t>
    </dgm:pt>
    <dgm:pt modelId="{402A426C-25A8-4238-9A6E-1957A403E8BD}">
      <dgm:prSet custT="1"/>
      <dgm:spPr/>
      <dgm:t>
        <a:bodyPr/>
        <a:lstStyle/>
        <a:p>
          <a:r>
            <a:rPr lang="en-US" sz="2400"/>
            <a:t>Step One</a:t>
          </a:r>
        </a:p>
      </dgm:t>
    </dgm:pt>
    <dgm:pt modelId="{72E2406A-8B4C-4FB7-9C82-AE4B5C1E4C6A}" type="parTrans" cxnId="{06360D48-2FF2-47D2-B4C4-41AA06F4F4C8}">
      <dgm:prSet/>
      <dgm:spPr/>
      <dgm:t>
        <a:bodyPr/>
        <a:lstStyle/>
        <a:p>
          <a:endParaRPr lang="en-US"/>
        </a:p>
      </dgm:t>
    </dgm:pt>
    <dgm:pt modelId="{BC6630A6-E7E7-4B87-B0A7-455DBF2F2377}" type="sibTrans" cxnId="{06360D48-2FF2-47D2-B4C4-41AA06F4F4C8}">
      <dgm:prSet/>
      <dgm:spPr/>
      <dgm:t>
        <a:bodyPr/>
        <a:lstStyle/>
        <a:p>
          <a:endParaRPr lang="en-US"/>
        </a:p>
      </dgm:t>
    </dgm:pt>
    <dgm:pt modelId="{07EECD66-73AB-4041-B346-8CC2D240A605}">
      <dgm:prSet custT="1"/>
      <dgm:spPr/>
      <dgm:t>
        <a:bodyPr/>
        <a:lstStyle/>
        <a:p>
          <a:r>
            <a:rPr lang="en-US" sz="2400"/>
            <a:t>Step Two</a:t>
          </a:r>
        </a:p>
      </dgm:t>
    </dgm:pt>
    <dgm:pt modelId="{423D26ED-FA3D-4B59-B585-29847E441CD7}" type="parTrans" cxnId="{55E46893-1043-485A-887A-438AA8767E5E}">
      <dgm:prSet/>
      <dgm:spPr/>
      <dgm:t>
        <a:bodyPr/>
        <a:lstStyle/>
        <a:p>
          <a:endParaRPr lang="en-US"/>
        </a:p>
      </dgm:t>
    </dgm:pt>
    <dgm:pt modelId="{6181F091-06EB-4E67-BB2B-EC375C6DA845}" type="sibTrans" cxnId="{55E46893-1043-485A-887A-438AA8767E5E}">
      <dgm:prSet/>
      <dgm:spPr/>
      <dgm:t>
        <a:bodyPr/>
        <a:lstStyle/>
        <a:p>
          <a:endParaRPr lang="en-US"/>
        </a:p>
      </dgm:t>
    </dgm:pt>
    <dgm:pt modelId="{3B0B92F5-FB51-4F03-B92F-057D8B6B927A}">
      <dgm:prSet custT="1"/>
      <dgm:spPr/>
      <dgm:t>
        <a:bodyPr/>
        <a:lstStyle/>
        <a:p>
          <a:r>
            <a:rPr lang="en-US" sz="1600" dirty="0"/>
            <a:t>Define a function `</a:t>
          </a:r>
          <a:r>
            <a:rPr lang="en-US" sz="1600" dirty="0" err="1"/>
            <a:t>get_location</a:t>
          </a:r>
          <a:r>
            <a:rPr lang="en-US" sz="1600" dirty="0"/>
            <a:t>()` to retrieve the user's location data (city and country) using the `</a:t>
          </a:r>
          <a:r>
            <a:rPr lang="en-US" sz="1600" dirty="0" err="1"/>
            <a:t>ipapi</a:t>
          </a:r>
          <a:r>
            <a:rPr lang="en-US" sz="1600" dirty="0"/>
            <a:t>` API and return it as a tuple.</a:t>
          </a:r>
        </a:p>
      </dgm:t>
    </dgm:pt>
    <dgm:pt modelId="{9FB6808C-FD86-4278-9C48-5FDED2E7D295}" type="parTrans" cxnId="{EAA34950-24BF-4BDE-8904-18E70BD69DF1}">
      <dgm:prSet/>
      <dgm:spPr/>
      <dgm:t>
        <a:bodyPr/>
        <a:lstStyle/>
        <a:p>
          <a:endParaRPr lang="en-US"/>
        </a:p>
      </dgm:t>
    </dgm:pt>
    <dgm:pt modelId="{5CE392A3-9760-4664-A839-133B209764F3}" type="sibTrans" cxnId="{EAA34950-24BF-4BDE-8904-18E70BD69DF1}">
      <dgm:prSet/>
      <dgm:spPr/>
      <dgm:t>
        <a:bodyPr/>
        <a:lstStyle/>
        <a:p>
          <a:endParaRPr lang="en-US"/>
        </a:p>
      </dgm:t>
    </dgm:pt>
    <dgm:pt modelId="{7276B584-E193-4563-BE59-C4EC80875B9B}">
      <dgm:prSet custT="1"/>
      <dgm:spPr/>
      <dgm:t>
        <a:bodyPr/>
        <a:lstStyle/>
        <a:p>
          <a:r>
            <a:rPr lang="en-US" sz="2400"/>
            <a:t>Step Three</a:t>
          </a:r>
        </a:p>
      </dgm:t>
    </dgm:pt>
    <dgm:pt modelId="{6FF4A728-5926-4B1C-9FE3-21A38AFDB040}" type="parTrans" cxnId="{7C303A8C-EB84-4E56-ACB3-0EBF4038E79B}">
      <dgm:prSet/>
      <dgm:spPr/>
      <dgm:t>
        <a:bodyPr/>
        <a:lstStyle/>
        <a:p>
          <a:endParaRPr lang="en-US"/>
        </a:p>
      </dgm:t>
    </dgm:pt>
    <dgm:pt modelId="{1B8494A0-ED60-47B3-8157-1D8A2C90666E}" type="sibTrans" cxnId="{7C303A8C-EB84-4E56-ACB3-0EBF4038E79B}">
      <dgm:prSet/>
      <dgm:spPr/>
      <dgm:t>
        <a:bodyPr/>
        <a:lstStyle/>
        <a:p>
          <a:endParaRPr lang="en-US"/>
        </a:p>
      </dgm:t>
    </dgm:pt>
    <dgm:pt modelId="{62F48375-6262-40FB-B1F5-76D01C9BC4AA}">
      <dgm:prSet custT="1"/>
      <dgm:spPr/>
      <dgm:t>
        <a:bodyPr/>
        <a:lstStyle/>
        <a:p>
          <a:r>
            <a:rPr lang="en-US" sz="1600" dirty="0"/>
            <a:t>Define a function `</a:t>
          </a:r>
          <a:r>
            <a:rPr lang="en-US" sz="1600" dirty="0" err="1"/>
            <a:t>print_output</a:t>
          </a:r>
          <a:r>
            <a:rPr lang="en-US" sz="1600" dirty="0"/>
            <a:t>()` to print the location data to the console and speak it out loud using the `pyttsx3` text-to-speech engine..</a:t>
          </a:r>
        </a:p>
      </dgm:t>
    </dgm:pt>
    <dgm:pt modelId="{20F62423-CB4F-41A6-A0C8-AE778A700260}" type="parTrans" cxnId="{2C468494-859F-4309-BCC1-86DC67260D5A}">
      <dgm:prSet/>
      <dgm:spPr/>
      <dgm:t>
        <a:bodyPr/>
        <a:lstStyle/>
        <a:p>
          <a:endParaRPr lang="en-US"/>
        </a:p>
      </dgm:t>
    </dgm:pt>
    <dgm:pt modelId="{021436C1-2CA1-484A-99AC-716F13F92B42}" type="sibTrans" cxnId="{2C468494-859F-4309-BCC1-86DC67260D5A}">
      <dgm:prSet/>
      <dgm:spPr/>
      <dgm:t>
        <a:bodyPr/>
        <a:lstStyle/>
        <a:p>
          <a:endParaRPr lang="en-US"/>
        </a:p>
      </dgm:t>
    </dgm:pt>
    <dgm:pt modelId="{4648B48E-B9A0-4FF0-848E-2FFC29653526}">
      <dgm:prSet custT="1"/>
      <dgm:spPr/>
      <dgm:t>
        <a:bodyPr/>
        <a:lstStyle/>
        <a:p>
          <a:r>
            <a:rPr lang="en-US" sz="2400"/>
            <a:t>Step Four</a:t>
          </a:r>
        </a:p>
      </dgm:t>
    </dgm:pt>
    <dgm:pt modelId="{193601B7-3C2F-42B9-B70C-4594ECF1B98B}" type="parTrans" cxnId="{68B542A2-5936-4C96-95F3-447EF9F0F9B4}">
      <dgm:prSet/>
      <dgm:spPr/>
      <dgm:t>
        <a:bodyPr/>
        <a:lstStyle/>
        <a:p>
          <a:endParaRPr lang="en-US"/>
        </a:p>
      </dgm:t>
    </dgm:pt>
    <dgm:pt modelId="{942FD725-CE13-4146-A31F-3272939A0EE1}" type="sibTrans" cxnId="{68B542A2-5936-4C96-95F3-447EF9F0F9B4}">
      <dgm:prSet/>
      <dgm:spPr/>
      <dgm:t>
        <a:bodyPr/>
        <a:lstStyle/>
        <a:p>
          <a:endParaRPr lang="en-US"/>
        </a:p>
      </dgm:t>
    </dgm:pt>
    <dgm:pt modelId="{13BD14B6-67CE-4AEF-A398-18A479001B02}">
      <dgm:prSet custT="1"/>
      <dgm:spPr/>
      <dgm:t>
        <a:bodyPr/>
        <a:lstStyle/>
        <a:p>
          <a:r>
            <a:rPr lang="en-US" sz="1600" dirty="0"/>
            <a:t>Send the API request using the `</a:t>
          </a:r>
          <a:r>
            <a:rPr lang="en-US" sz="1600" dirty="0" err="1"/>
            <a:t>requests.get</a:t>
          </a:r>
          <a:r>
            <a:rPr lang="en-US" sz="1600" dirty="0"/>
            <a:t>()` function and save the response to a variable.</a:t>
          </a:r>
        </a:p>
      </dgm:t>
    </dgm:pt>
    <dgm:pt modelId="{525B7EF2-B0F5-43C5-B2C0-528D4E193753}" type="parTrans" cxnId="{ABBF5DD3-BE71-44E0-A159-0B8BE174F8FC}">
      <dgm:prSet/>
      <dgm:spPr/>
      <dgm:t>
        <a:bodyPr/>
        <a:lstStyle/>
        <a:p>
          <a:endParaRPr lang="en-US"/>
        </a:p>
      </dgm:t>
    </dgm:pt>
    <dgm:pt modelId="{26C22092-FFDC-4F18-A289-CBD2D5D522C2}" type="sibTrans" cxnId="{ABBF5DD3-BE71-44E0-A159-0B8BE174F8FC}">
      <dgm:prSet/>
      <dgm:spPr/>
      <dgm:t>
        <a:bodyPr/>
        <a:lstStyle/>
        <a:p>
          <a:endParaRPr lang="en-US"/>
        </a:p>
      </dgm:t>
    </dgm:pt>
    <dgm:pt modelId="{DA354EF1-9C3B-44D4-B667-0CDB845074AE}">
      <dgm:prSet custT="1"/>
      <dgm:spPr/>
      <dgm:t>
        <a:bodyPr/>
        <a:lstStyle/>
        <a:p>
          <a:r>
            <a:rPr lang="en-US" sz="2400" dirty="0"/>
            <a:t>Step Five</a:t>
          </a:r>
        </a:p>
      </dgm:t>
    </dgm:pt>
    <dgm:pt modelId="{3E5B326C-B50F-405E-8BC5-037A7C81F761}" type="parTrans" cxnId="{0D1E9072-F0A5-4A5B-99D8-8194A0E7DFF6}">
      <dgm:prSet/>
      <dgm:spPr/>
      <dgm:t>
        <a:bodyPr/>
        <a:lstStyle/>
        <a:p>
          <a:endParaRPr lang="en-US"/>
        </a:p>
      </dgm:t>
    </dgm:pt>
    <dgm:pt modelId="{2C73DA20-E48B-45CB-A9B4-22BB4201C658}" type="sibTrans" cxnId="{0D1E9072-F0A5-4A5B-99D8-8194A0E7DFF6}">
      <dgm:prSet/>
      <dgm:spPr/>
      <dgm:t>
        <a:bodyPr/>
        <a:lstStyle/>
        <a:p>
          <a:endParaRPr lang="en-US"/>
        </a:p>
      </dgm:t>
    </dgm:pt>
    <dgm:pt modelId="{D677D9FD-C23E-4153-95C5-3566C0404A08}">
      <dgm:prSet custT="1"/>
      <dgm:spPr/>
      <dgm:t>
        <a:bodyPr/>
        <a:lstStyle/>
        <a:p>
          <a:r>
            <a:rPr lang="en-US" sz="1600" dirty="0"/>
            <a:t>Call the `</a:t>
          </a:r>
          <a:r>
            <a:rPr lang="en-US" sz="1600" dirty="0" err="1"/>
            <a:t>print_output</a:t>
          </a:r>
          <a:r>
            <a:rPr lang="en-US" sz="1600" dirty="0"/>
            <a:t>()` function with the city and country data from `location` as arguments to print the location data to the console and speak it out loud.</a:t>
          </a:r>
        </a:p>
      </dgm:t>
    </dgm:pt>
    <dgm:pt modelId="{E2437A54-7817-4804-9B66-4D41F1A3F1E5}" type="parTrans" cxnId="{7F7602A1-79C4-48B8-83A6-CF8A46E20DA9}">
      <dgm:prSet/>
      <dgm:spPr/>
      <dgm:t>
        <a:bodyPr/>
        <a:lstStyle/>
        <a:p>
          <a:endParaRPr lang="en-US"/>
        </a:p>
      </dgm:t>
    </dgm:pt>
    <dgm:pt modelId="{2B8F6992-94FE-4AE3-8E09-2FE19E0937A6}" type="sibTrans" cxnId="{7F7602A1-79C4-48B8-83A6-CF8A46E20DA9}">
      <dgm:prSet/>
      <dgm:spPr/>
      <dgm:t>
        <a:bodyPr/>
        <a:lstStyle/>
        <a:p>
          <a:endParaRPr lang="en-US"/>
        </a:p>
      </dgm:t>
    </dgm:pt>
    <dgm:pt modelId="{C9423949-75B7-45EC-B7DF-DC3E63658975}">
      <dgm:prSet custT="1"/>
      <dgm:spPr/>
      <dgm:t>
        <a:bodyPr/>
        <a:lstStyle/>
        <a:p>
          <a:r>
            <a:rPr lang="en-US" sz="2400"/>
            <a:t>Step Seven</a:t>
          </a:r>
        </a:p>
      </dgm:t>
    </dgm:pt>
    <dgm:pt modelId="{C6041A40-9A93-4CB1-830F-EF42D94803ED}" type="parTrans" cxnId="{4FEB4891-09E2-45E8-B1FF-BD5D6720C2A0}">
      <dgm:prSet/>
      <dgm:spPr/>
      <dgm:t>
        <a:bodyPr/>
        <a:lstStyle/>
        <a:p>
          <a:endParaRPr lang="en-US"/>
        </a:p>
      </dgm:t>
    </dgm:pt>
    <dgm:pt modelId="{8D43E093-4167-4756-B2B4-A5BEB9C618D5}" type="sibTrans" cxnId="{4FEB4891-09E2-45E8-B1FF-BD5D6720C2A0}">
      <dgm:prSet/>
      <dgm:spPr/>
      <dgm:t>
        <a:bodyPr/>
        <a:lstStyle/>
        <a:p>
          <a:endParaRPr lang="en-US"/>
        </a:p>
      </dgm:t>
    </dgm:pt>
    <dgm:pt modelId="{EC9B1D32-3E78-4E1A-ABC5-E15D4FDF89E8}">
      <dgm:prSet custT="1"/>
      <dgm:spPr/>
      <dgm:t>
        <a:bodyPr/>
        <a:lstStyle/>
        <a:p>
          <a:r>
            <a:rPr lang="en-US" sz="1600" dirty="0"/>
            <a:t>Import the required modules `</a:t>
          </a:r>
          <a:r>
            <a:rPr lang="en-US" sz="1600" dirty="0" err="1"/>
            <a:t>ipapi</a:t>
          </a:r>
          <a:r>
            <a:rPr lang="en-US" sz="1600" dirty="0"/>
            <a:t>` and `pyttsx3`.</a:t>
          </a:r>
        </a:p>
      </dgm:t>
    </dgm:pt>
    <dgm:pt modelId="{8B499C77-7C43-40E6-93B6-9D742D2D23CB}" type="sibTrans" cxnId="{2DF3E274-3725-42E7-AFA8-0D687F7D7E70}">
      <dgm:prSet/>
      <dgm:spPr/>
      <dgm:t>
        <a:bodyPr/>
        <a:lstStyle/>
        <a:p>
          <a:endParaRPr lang="en-US"/>
        </a:p>
      </dgm:t>
    </dgm:pt>
    <dgm:pt modelId="{3752C561-CC98-49B4-A61F-57AF5B2C7864}" type="parTrans" cxnId="{2DF3E274-3725-42E7-AFA8-0D687F7D7E70}">
      <dgm:prSet/>
      <dgm:spPr/>
      <dgm:t>
        <a:bodyPr/>
        <a:lstStyle/>
        <a:p>
          <a:endParaRPr lang="en-US"/>
        </a:p>
      </dgm:t>
    </dgm:pt>
    <dgm:pt modelId="{FFF5775F-6C74-4AFE-A3A4-388CA58B3082}">
      <dgm:prSet custT="1"/>
      <dgm:spPr/>
      <dgm:t>
        <a:bodyPr/>
        <a:lstStyle/>
        <a:p>
          <a:r>
            <a:rPr lang="en-US" sz="1600" dirty="0"/>
            <a:t>End Algorithm</a:t>
          </a:r>
        </a:p>
      </dgm:t>
    </dgm:pt>
    <dgm:pt modelId="{D4F8B1BB-0782-48B8-8329-643BF43AD4B7}" type="sibTrans" cxnId="{CF7290C1-BBF0-4FFD-9FBB-07A4E5F0FFE4}">
      <dgm:prSet/>
      <dgm:spPr/>
      <dgm:t>
        <a:bodyPr/>
        <a:lstStyle/>
        <a:p>
          <a:endParaRPr lang="en-US"/>
        </a:p>
      </dgm:t>
    </dgm:pt>
    <dgm:pt modelId="{2320AB18-3383-4262-9868-654CFA449C2F}" type="parTrans" cxnId="{CF7290C1-BBF0-4FFD-9FBB-07A4E5F0FFE4}">
      <dgm:prSet/>
      <dgm:spPr/>
      <dgm:t>
        <a:bodyPr/>
        <a:lstStyle/>
        <a:p>
          <a:endParaRPr lang="en-US"/>
        </a:p>
      </dgm:t>
    </dgm:pt>
    <dgm:pt modelId="{7963E023-AF46-4C91-AD07-D46600DB41EC}" type="pres">
      <dgm:prSet presAssocID="{AAB16C1B-6C70-428E-A102-1ADADC256971}" presName="Name0" presStyleCnt="0">
        <dgm:presLayoutVars>
          <dgm:dir/>
          <dgm:animLvl val="lvl"/>
          <dgm:resizeHandles val="exact"/>
        </dgm:presLayoutVars>
      </dgm:prSet>
      <dgm:spPr/>
    </dgm:pt>
    <dgm:pt modelId="{33E51E02-21A7-4251-8C1F-9284DC1F3421}" type="pres">
      <dgm:prSet presAssocID="{C9423949-75B7-45EC-B7DF-DC3E63658975}" presName="boxAndChildren" presStyleCnt="0"/>
      <dgm:spPr/>
    </dgm:pt>
    <dgm:pt modelId="{9AE446F0-3686-470F-B421-A9DDD6B3FC7A}" type="pres">
      <dgm:prSet presAssocID="{C9423949-75B7-45EC-B7DF-DC3E63658975}" presName="parentTextBox" presStyleLbl="alignNode1" presStyleIdx="0" presStyleCnt="6"/>
      <dgm:spPr/>
    </dgm:pt>
    <dgm:pt modelId="{1A268962-7462-49FD-8A62-6D4E3DF60B13}" type="pres">
      <dgm:prSet presAssocID="{C9423949-75B7-45EC-B7DF-DC3E63658975}" presName="descendantBox" presStyleLbl="bgAccFollowNode1" presStyleIdx="0" presStyleCnt="6"/>
      <dgm:spPr/>
    </dgm:pt>
    <dgm:pt modelId="{5BBDEC65-CA45-49E1-94DE-4288B5A46811}" type="pres">
      <dgm:prSet presAssocID="{2C73DA20-E48B-45CB-A9B4-22BB4201C658}" presName="sp" presStyleCnt="0"/>
      <dgm:spPr/>
    </dgm:pt>
    <dgm:pt modelId="{B6E8E58D-CF89-4F10-8D03-981FB1773509}" type="pres">
      <dgm:prSet presAssocID="{DA354EF1-9C3B-44D4-B667-0CDB845074AE}" presName="arrowAndChildren" presStyleCnt="0"/>
      <dgm:spPr/>
    </dgm:pt>
    <dgm:pt modelId="{1BDCAEDA-7747-4578-95EE-246363F3E46A}" type="pres">
      <dgm:prSet presAssocID="{DA354EF1-9C3B-44D4-B667-0CDB845074AE}" presName="parentTextArrow" presStyleLbl="node1" presStyleIdx="0" presStyleCnt="0"/>
      <dgm:spPr/>
    </dgm:pt>
    <dgm:pt modelId="{10BADF6B-367C-494E-A81C-FC632C714DF1}" type="pres">
      <dgm:prSet presAssocID="{DA354EF1-9C3B-44D4-B667-0CDB845074AE}" presName="arrow" presStyleLbl="alignNode1" presStyleIdx="1" presStyleCnt="6"/>
      <dgm:spPr/>
    </dgm:pt>
    <dgm:pt modelId="{FD08D392-779B-4A69-839C-4F65BED97D7C}" type="pres">
      <dgm:prSet presAssocID="{DA354EF1-9C3B-44D4-B667-0CDB845074AE}" presName="descendantArrow" presStyleLbl="bgAccFollowNode1" presStyleIdx="1" presStyleCnt="6"/>
      <dgm:spPr/>
    </dgm:pt>
    <dgm:pt modelId="{B3B5BDCC-0FD6-46BF-809C-021C5F446D24}" type="pres">
      <dgm:prSet presAssocID="{942FD725-CE13-4146-A31F-3272939A0EE1}" presName="sp" presStyleCnt="0"/>
      <dgm:spPr/>
    </dgm:pt>
    <dgm:pt modelId="{A873891C-B2FD-46D5-9786-47C9C9700801}" type="pres">
      <dgm:prSet presAssocID="{4648B48E-B9A0-4FF0-848E-2FFC29653526}" presName="arrowAndChildren" presStyleCnt="0"/>
      <dgm:spPr/>
    </dgm:pt>
    <dgm:pt modelId="{5018DBFC-636B-46A2-8A19-781C78E2B4E4}" type="pres">
      <dgm:prSet presAssocID="{4648B48E-B9A0-4FF0-848E-2FFC29653526}" presName="parentTextArrow" presStyleLbl="node1" presStyleIdx="0" presStyleCnt="0"/>
      <dgm:spPr/>
    </dgm:pt>
    <dgm:pt modelId="{8533BEC6-024E-4F06-A7D5-8B00BB44F3FB}" type="pres">
      <dgm:prSet presAssocID="{4648B48E-B9A0-4FF0-848E-2FFC29653526}" presName="arrow" presStyleLbl="alignNode1" presStyleIdx="2" presStyleCnt="6"/>
      <dgm:spPr/>
    </dgm:pt>
    <dgm:pt modelId="{AA02DA96-A9D4-4268-8AA2-053FF12D81D5}" type="pres">
      <dgm:prSet presAssocID="{4648B48E-B9A0-4FF0-848E-2FFC29653526}" presName="descendantArrow" presStyleLbl="bgAccFollowNode1" presStyleIdx="2" presStyleCnt="6"/>
      <dgm:spPr/>
    </dgm:pt>
    <dgm:pt modelId="{6F5DC4AB-B4ED-4FD6-85D3-C1A9A3821374}" type="pres">
      <dgm:prSet presAssocID="{1B8494A0-ED60-47B3-8157-1D8A2C90666E}" presName="sp" presStyleCnt="0"/>
      <dgm:spPr/>
    </dgm:pt>
    <dgm:pt modelId="{BF3B9928-5650-4614-99D0-5DEB47AFB65C}" type="pres">
      <dgm:prSet presAssocID="{7276B584-E193-4563-BE59-C4EC80875B9B}" presName="arrowAndChildren" presStyleCnt="0"/>
      <dgm:spPr/>
    </dgm:pt>
    <dgm:pt modelId="{E0FC3449-1CA9-4485-9E2B-0B544A911F92}" type="pres">
      <dgm:prSet presAssocID="{7276B584-E193-4563-BE59-C4EC80875B9B}" presName="parentTextArrow" presStyleLbl="node1" presStyleIdx="0" presStyleCnt="0"/>
      <dgm:spPr/>
    </dgm:pt>
    <dgm:pt modelId="{4C66D038-342B-4784-B614-9B356B597933}" type="pres">
      <dgm:prSet presAssocID="{7276B584-E193-4563-BE59-C4EC80875B9B}" presName="arrow" presStyleLbl="alignNode1" presStyleIdx="3" presStyleCnt="6"/>
      <dgm:spPr/>
    </dgm:pt>
    <dgm:pt modelId="{C5417ED3-9569-45C4-B0DA-3906E57A5D94}" type="pres">
      <dgm:prSet presAssocID="{7276B584-E193-4563-BE59-C4EC80875B9B}" presName="descendantArrow" presStyleLbl="bgAccFollowNode1" presStyleIdx="3" presStyleCnt="6"/>
      <dgm:spPr/>
    </dgm:pt>
    <dgm:pt modelId="{61E625A4-DC75-49C0-80E9-AF01C9C251E4}" type="pres">
      <dgm:prSet presAssocID="{6181F091-06EB-4E67-BB2B-EC375C6DA845}" presName="sp" presStyleCnt="0"/>
      <dgm:spPr/>
    </dgm:pt>
    <dgm:pt modelId="{67ADEAC2-6769-4F5A-8538-A0B90FF8A8E4}" type="pres">
      <dgm:prSet presAssocID="{07EECD66-73AB-4041-B346-8CC2D240A605}" presName="arrowAndChildren" presStyleCnt="0"/>
      <dgm:spPr/>
    </dgm:pt>
    <dgm:pt modelId="{DF14479E-5B2A-4429-8135-58474889B870}" type="pres">
      <dgm:prSet presAssocID="{07EECD66-73AB-4041-B346-8CC2D240A605}" presName="parentTextArrow" presStyleLbl="node1" presStyleIdx="0" presStyleCnt="0"/>
      <dgm:spPr/>
    </dgm:pt>
    <dgm:pt modelId="{E60259C8-A602-4E8A-9337-99F17060FEF1}" type="pres">
      <dgm:prSet presAssocID="{07EECD66-73AB-4041-B346-8CC2D240A605}" presName="arrow" presStyleLbl="alignNode1" presStyleIdx="4" presStyleCnt="6"/>
      <dgm:spPr/>
    </dgm:pt>
    <dgm:pt modelId="{A8ACCDC2-0180-4E35-8BBB-4CD58EE9F62C}" type="pres">
      <dgm:prSet presAssocID="{07EECD66-73AB-4041-B346-8CC2D240A605}" presName="descendantArrow" presStyleLbl="bgAccFollowNode1" presStyleIdx="4" presStyleCnt="6"/>
      <dgm:spPr/>
    </dgm:pt>
    <dgm:pt modelId="{3F009C15-29BC-4743-A565-D6FB0376783B}" type="pres">
      <dgm:prSet presAssocID="{BC6630A6-E7E7-4B87-B0A7-455DBF2F2377}" presName="sp" presStyleCnt="0"/>
      <dgm:spPr/>
    </dgm:pt>
    <dgm:pt modelId="{5A85E369-FF75-4395-BD10-740A3F742024}" type="pres">
      <dgm:prSet presAssocID="{402A426C-25A8-4238-9A6E-1957A403E8BD}" presName="arrowAndChildren" presStyleCnt="0"/>
      <dgm:spPr/>
    </dgm:pt>
    <dgm:pt modelId="{6E783425-1427-48E2-B3C6-72A34E25F46B}" type="pres">
      <dgm:prSet presAssocID="{402A426C-25A8-4238-9A6E-1957A403E8BD}" presName="parentTextArrow" presStyleLbl="node1" presStyleIdx="0" presStyleCnt="0"/>
      <dgm:spPr/>
    </dgm:pt>
    <dgm:pt modelId="{25E5B91D-6843-468F-9947-843CA686864A}" type="pres">
      <dgm:prSet presAssocID="{402A426C-25A8-4238-9A6E-1957A403E8BD}" presName="arrow" presStyleLbl="alignNode1" presStyleIdx="5" presStyleCnt="6"/>
      <dgm:spPr/>
    </dgm:pt>
    <dgm:pt modelId="{C35A7BBB-2A8A-4C49-ACF6-A8FE4DB5D093}" type="pres">
      <dgm:prSet presAssocID="{402A426C-25A8-4238-9A6E-1957A403E8BD}" presName="descendantArrow" presStyleLbl="bgAccFollowNode1" presStyleIdx="5" presStyleCnt="6"/>
      <dgm:spPr/>
    </dgm:pt>
  </dgm:ptLst>
  <dgm:cxnLst>
    <dgm:cxn modelId="{95F34413-A179-4715-8765-FA65CE2C8045}" type="presOf" srcId="{7276B584-E193-4563-BE59-C4EC80875B9B}" destId="{4C66D038-342B-4784-B614-9B356B597933}" srcOrd="1" destOrd="0" presId="urn:microsoft.com/office/officeart/2016/7/layout/VerticalDownArrowProcess"/>
    <dgm:cxn modelId="{7E0BC618-0F85-4720-B02D-B4CBB20C0A95}" type="presOf" srcId="{07EECD66-73AB-4041-B346-8CC2D240A605}" destId="{E60259C8-A602-4E8A-9337-99F17060FEF1}" srcOrd="1" destOrd="0" presId="urn:microsoft.com/office/officeart/2016/7/layout/VerticalDownArrowProcess"/>
    <dgm:cxn modelId="{B2CCD85C-DBCF-4EF1-ABE5-C408A7FD64D3}" type="presOf" srcId="{402A426C-25A8-4238-9A6E-1957A403E8BD}" destId="{6E783425-1427-48E2-B3C6-72A34E25F46B}" srcOrd="0" destOrd="0" presId="urn:microsoft.com/office/officeart/2016/7/layout/VerticalDownArrowProcess"/>
    <dgm:cxn modelId="{1F95A043-DAFC-4D94-9D5D-CAD96D1527D7}" type="presOf" srcId="{EC9B1D32-3E78-4E1A-ABC5-E15D4FDF89E8}" destId="{C35A7BBB-2A8A-4C49-ACF6-A8FE4DB5D093}" srcOrd="0" destOrd="0" presId="urn:microsoft.com/office/officeart/2016/7/layout/VerticalDownArrowProcess"/>
    <dgm:cxn modelId="{06360D48-2FF2-47D2-B4C4-41AA06F4F4C8}" srcId="{AAB16C1B-6C70-428E-A102-1ADADC256971}" destId="{402A426C-25A8-4238-9A6E-1957A403E8BD}" srcOrd="0" destOrd="0" parTransId="{72E2406A-8B4C-4FB7-9C82-AE4B5C1E4C6A}" sibTransId="{BC6630A6-E7E7-4B87-B0A7-455DBF2F2377}"/>
    <dgm:cxn modelId="{EAA34950-24BF-4BDE-8904-18E70BD69DF1}" srcId="{07EECD66-73AB-4041-B346-8CC2D240A605}" destId="{3B0B92F5-FB51-4F03-B92F-057D8B6B927A}" srcOrd="0" destOrd="0" parTransId="{9FB6808C-FD86-4278-9C48-5FDED2E7D295}" sibTransId="{5CE392A3-9760-4664-A839-133B209764F3}"/>
    <dgm:cxn modelId="{0D1E9072-F0A5-4A5B-99D8-8194A0E7DFF6}" srcId="{AAB16C1B-6C70-428E-A102-1ADADC256971}" destId="{DA354EF1-9C3B-44D4-B667-0CDB845074AE}" srcOrd="4" destOrd="0" parTransId="{3E5B326C-B50F-405E-8BC5-037A7C81F761}" sibTransId="{2C73DA20-E48B-45CB-A9B4-22BB4201C658}"/>
    <dgm:cxn modelId="{2DF3E274-3725-42E7-AFA8-0D687F7D7E70}" srcId="{402A426C-25A8-4238-9A6E-1957A403E8BD}" destId="{EC9B1D32-3E78-4E1A-ABC5-E15D4FDF89E8}" srcOrd="0" destOrd="0" parTransId="{3752C561-CC98-49B4-A61F-57AF5B2C7864}" sibTransId="{8B499C77-7C43-40E6-93B6-9D742D2D23CB}"/>
    <dgm:cxn modelId="{3B8E0980-CCD8-4C29-9F3F-61637F85A460}" type="presOf" srcId="{4648B48E-B9A0-4FF0-848E-2FFC29653526}" destId="{5018DBFC-636B-46A2-8A19-781C78E2B4E4}" srcOrd="0" destOrd="0" presId="urn:microsoft.com/office/officeart/2016/7/layout/VerticalDownArrowProcess"/>
    <dgm:cxn modelId="{EA5E2F87-F042-4771-8FF4-C0EF5CE2EC96}" type="presOf" srcId="{D677D9FD-C23E-4153-95C5-3566C0404A08}" destId="{FD08D392-779B-4A69-839C-4F65BED97D7C}" srcOrd="0" destOrd="0" presId="urn:microsoft.com/office/officeart/2016/7/layout/VerticalDownArrowProcess"/>
    <dgm:cxn modelId="{E5D09389-9B27-46D3-86B0-C793EAD503B6}" type="presOf" srcId="{4648B48E-B9A0-4FF0-848E-2FFC29653526}" destId="{8533BEC6-024E-4F06-A7D5-8B00BB44F3FB}" srcOrd="1" destOrd="0" presId="urn:microsoft.com/office/officeart/2016/7/layout/VerticalDownArrowProcess"/>
    <dgm:cxn modelId="{7C303A8C-EB84-4E56-ACB3-0EBF4038E79B}" srcId="{AAB16C1B-6C70-428E-A102-1ADADC256971}" destId="{7276B584-E193-4563-BE59-C4EC80875B9B}" srcOrd="2" destOrd="0" parTransId="{6FF4A728-5926-4B1C-9FE3-21A38AFDB040}" sibTransId="{1B8494A0-ED60-47B3-8157-1D8A2C90666E}"/>
    <dgm:cxn modelId="{4FEB4891-09E2-45E8-B1FF-BD5D6720C2A0}" srcId="{AAB16C1B-6C70-428E-A102-1ADADC256971}" destId="{C9423949-75B7-45EC-B7DF-DC3E63658975}" srcOrd="5" destOrd="0" parTransId="{C6041A40-9A93-4CB1-830F-EF42D94803ED}" sibTransId="{8D43E093-4167-4756-B2B4-A5BEB9C618D5}"/>
    <dgm:cxn modelId="{55E46893-1043-485A-887A-438AA8767E5E}" srcId="{AAB16C1B-6C70-428E-A102-1ADADC256971}" destId="{07EECD66-73AB-4041-B346-8CC2D240A605}" srcOrd="1" destOrd="0" parTransId="{423D26ED-FA3D-4B59-B585-29847E441CD7}" sibTransId="{6181F091-06EB-4E67-BB2B-EC375C6DA845}"/>
    <dgm:cxn modelId="{2C468494-859F-4309-BCC1-86DC67260D5A}" srcId="{7276B584-E193-4563-BE59-C4EC80875B9B}" destId="{62F48375-6262-40FB-B1F5-76D01C9BC4AA}" srcOrd="0" destOrd="0" parTransId="{20F62423-CB4F-41A6-A0C8-AE778A700260}" sibTransId="{021436C1-2CA1-484A-99AC-716F13F92B42}"/>
    <dgm:cxn modelId="{7F7602A1-79C4-48B8-83A6-CF8A46E20DA9}" srcId="{DA354EF1-9C3B-44D4-B667-0CDB845074AE}" destId="{D677D9FD-C23E-4153-95C5-3566C0404A08}" srcOrd="0" destOrd="0" parTransId="{E2437A54-7817-4804-9B66-4D41F1A3F1E5}" sibTransId="{2B8F6992-94FE-4AE3-8E09-2FE19E0937A6}"/>
    <dgm:cxn modelId="{2D358AA1-DC70-43F7-BA94-3F5802A41DBE}" type="presOf" srcId="{402A426C-25A8-4238-9A6E-1957A403E8BD}" destId="{25E5B91D-6843-468F-9947-843CA686864A}" srcOrd="1" destOrd="0" presId="urn:microsoft.com/office/officeart/2016/7/layout/VerticalDownArrowProcess"/>
    <dgm:cxn modelId="{68B542A2-5936-4C96-95F3-447EF9F0F9B4}" srcId="{AAB16C1B-6C70-428E-A102-1ADADC256971}" destId="{4648B48E-B9A0-4FF0-848E-2FFC29653526}" srcOrd="3" destOrd="0" parTransId="{193601B7-3C2F-42B9-B70C-4594ECF1B98B}" sibTransId="{942FD725-CE13-4146-A31F-3272939A0EE1}"/>
    <dgm:cxn modelId="{4667ADA4-E1C3-456B-8DBF-0F7ADCDF794D}" type="presOf" srcId="{AAB16C1B-6C70-428E-A102-1ADADC256971}" destId="{7963E023-AF46-4C91-AD07-D46600DB41EC}" srcOrd="0" destOrd="0" presId="urn:microsoft.com/office/officeart/2016/7/layout/VerticalDownArrowProcess"/>
    <dgm:cxn modelId="{F4032CA6-4B65-4688-8601-10FE9AB80D47}" type="presOf" srcId="{13BD14B6-67CE-4AEF-A398-18A479001B02}" destId="{AA02DA96-A9D4-4268-8AA2-053FF12D81D5}" srcOrd="0" destOrd="0" presId="urn:microsoft.com/office/officeart/2016/7/layout/VerticalDownArrowProcess"/>
    <dgm:cxn modelId="{BBECDEB1-FBCC-450D-82DA-A6E90DAADEE9}" type="presOf" srcId="{3B0B92F5-FB51-4F03-B92F-057D8B6B927A}" destId="{A8ACCDC2-0180-4E35-8BBB-4CD58EE9F62C}" srcOrd="0" destOrd="0" presId="urn:microsoft.com/office/officeart/2016/7/layout/VerticalDownArrowProcess"/>
    <dgm:cxn modelId="{906DC2BF-D145-430B-AB01-D413EEC918EB}" type="presOf" srcId="{C9423949-75B7-45EC-B7DF-DC3E63658975}" destId="{9AE446F0-3686-470F-B421-A9DDD6B3FC7A}" srcOrd="0" destOrd="0" presId="urn:microsoft.com/office/officeart/2016/7/layout/VerticalDownArrowProcess"/>
    <dgm:cxn modelId="{CF7290C1-BBF0-4FFD-9FBB-07A4E5F0FFE4}" srcId="{C9423949-75B7-45EC-B7DF-DC3E63658975}" destId="{FFF5775F-6C74-4AFE-A3A4-388CA58B3082}" srcOrd="0" destOrd="0" parTransId="{2320AB18-3383-4262-9868-654CFA449C2F}" sibTransId="{D4F8B1BB-0782-48B8-8329-643BF43AD4B7}"/>
    <dgm:cxn modelId="{AE18B2C9-42BC-4D1B-9EBB-876350B6BC84}" type="presOf" srcId="{62F48375-6262-40FB-B1F5-76D01C9BC4AA}" destId="{C5417ED3-9569-45C4-B0DA-3906E57A5D94}" srcOrd="0" destOrd="0" presId="urn:microsoft.com/office/officeart/2016/7/layout/VerticalDownArrowProcess"/>
    <dgm:cxn modelId="{8E142DCA-D021-4532-9CF0-6C8497E76FA4}" type="presOf" srcId="{DA354EF1-9C3B-44D4-B667-0CDB845074AE}" destId="{1BDCAEDA-7747-4578-95EE-246363F3E46A}" srcOrd="0" destOrd="0" presId="urn:microsoft.com/office/officeart/2016/7/layout/VerticalDownArrowProcess"/>
    <dgm:cxn modelId="{ABBF5DD3-BE71-44E0-A159-0B8BE174F8FC}" srcId="{4648B48E-B9A0-4FF0-848E-2FFC29653526}" destId="{13BD14B6-67CE-4AEF-A398-18A479001B02}" srcOrd="0" destOrd="0" parTransId="{525B7EF2-B0F5-43C5-B2C0-528D4E193753}" sibTransId="{26C22092-FFDC-4F18-A289-CBD2D5D522C2}"/>
    <dgm:cxn modelId="{5095E8DA-F9B1-4B88-9DEC-5983866CCF91}" type="presOf" srcId="{07EECD66-73AB-4041-B346-8CC2D240A605}" destId="{DF14479E-5B2A-4429-8135-58474889B870}" srcOrd="0" destOrd="0" presId="urn:microsoft.com/office/officeart/2016/7/layout/VerticalDownArrowProcess"/>
    <dgm:cxn modelId="{0988DEDE-E4B9-4FFF-96E5-BD792C3D3C5F}" type="presOf" srcId="{7276B584-E193-4563-BE59-C4EC80875B9B}" destId="{E0FC3449-1CA9-4485-9E2B-0B544A911F92}" srcOrd="0" destOrd="0" presId="urn:microsoft.com/office/officeart/2016/7/layout/VerticalDownArrowProcess"/>
    <dgm:cxn modelId="{710B2FEA-900B-496F-803E-C56BFC342966}" type="presOf" srcId="{DA354EF1-9C3B-44D4-B667-0CDB845074AE}" destId="{10BADF6B-367C-494E-A81C-FC632C714DF1}" srcOrd="1" destOrd="0" presId="urn:microsoft.com/office/officeart/2016/7/layout/VerticalDownArrowProcess"/>
    <dgm:cxn modelId="{C40306EF-9C4A-48BC-88AF-1B2773B2B534}" type="presOf" srcId="{FFF5775F-6C74-4AFE-A3A4-388CA58B3082}" destId="{1A268962-7462-49FD-8A62-6D4E3DF60B13}" srcOrd="0" destOrd="0" presId="urn:microsoft.com/office/officeart/2016/7/layout/VerticalDownArrowProcess"/>
    <dgm:cxn modelId="{3DB181C2-E36E-4B63-B152-1BC9A6284B82}" type="presParOf" srcId="{7963E023-AF46-4C91-AD07-D46600DB41EC}" destId="{33E51E02-21A7-4251-8C1F-9284DC1F3421}" srcOrd="0" destOrd="0" presId="urn:microsoft.com/office/officeart/2016/7/layout/VerticalDownArrowProcess"/>
    <dgm:cxn modelId="{E7B54F2F-DBFB-4538-80A2-230980360401}" type="presParOf" srcId="{33E51E02-21A7-4251-8C1F-9284DC1F3421}" destId="{9AE446F0-3686-470F-B421-A9DDD6B3FC7A}" srcOrd="0" destOrd="0" presId="urn:microsoft.com/office/officeart/2016/7/layout/VerticalDownArrowProcess"/>
    <dgm:cxn modelId="{5AD9D057-B015-4A2A-AAC2-9DAEDFBDE099}" type="presParOf" srcId="{33E51E02-21A7-4251-8C1F-9284DC1F3421}" destId="{1A268962-7462-49FD-8A62-6D4E3DF60B13}" srcOrd="1" destOrd="0" presId="urn:microsoft.com/office/officeart/2016/7/layout/VerticalDownArrowProcess"/>
    <dgm:cxn modelId="{11C89BD5-7379-4C0A-8EE2-BE93C1815D34}" type="presParOf" srcId="{7963E023-AF46-4C91-AD07-D46600DB41EC}" destId="{5BBDEC65-CA45-49E1-94DE-4288B5A46811}" srcOrd="1" destOrd="0" presId="urn:microsoft.com/office/officeart/2016/7/layout/VerticalDownArrowProcess"/>
    <dgm:cxn modelId="{E2B43879-39B7-4649-91D1-3C864786BCAD}" type="presParOf" srcId="{7963E023-AF46-4C91-AD07-D46600DB41EC}" destId="{B6E8E58D-CF89-4F10-8D03-981FB1773509}" srcOrd="2" destOrd="0" presId="urn:microsoft.com/office/officeart/2016/7/layout/VerticalDownArrowProcess"/>
    <dgm:cxn modelId="{911E4219-292E-474D-8102-EB0FB8BC2BC2}" type="presParOf" srcId="{B6E8E58D-CF89-4F10-8D03-981FB1773509}" destId="{1BDCAEDA-7747-4578-95EE-246363F3E46A}" srcOrd="0" destOrd="0" presId="urn:microsoft.com/office/officeart/2016/7/layout/VerticalDownArrowProcess"/>
    <dgm:cxn modelId="{6F451F93-671F-4F49-A317-FC47516122D6}" type="presParOf" srcId="{B6E8E58D-CF89-4F10-8D03-981FB1773509}" destId="{10BADF6B-367C-494E-A81C-FC632C714DF1}" srcOrd="1" destOrd="0" presId="urn:microsoft.com/office/officeart/2016/7/layout/VerticalDownArrowProcess"/>
    <dgm:cxn modelId="{E9C7D628-AA35-4D9E-809F-338498A0F5AC}" type="presParOf" srcId="{B6E8E58D-CF89-4F10-8D03-981FB1773509}" destId="{FD08D392-779B-4A69-839C-4F65BED97D7C}" srcOrd="2" destOrd="0" presId="urn:microsoft.com/office/officeart/2016/7/layout/VerticalDownArrowProcess"/>
    <dgm:cxn modelId="{82EAC159-2656-46A9-8B94-A0592BE766FB}" type="presParOf" srcId="{7963E023-AF46-4C91-AD07-D46600DB41EC}" destId="{B3B5BDCC-0FD6-46BF-809C-021C5F446D24}" srcOrd="3" destOrd="0" presId="urn:microsoft.com/office/officeart/2016/7/layout/VerticalDownArrowProcess"/>
    <dgm:cxn modelId="{4896DC05-5A84-4024-B835-16A867F8F77D}" type="presParOf" srcId="{7963E023-AF46-4C91-AD07-D46600DB41EC}" destId="{A873891C-B2FD-46D5-9786-47C9C9700801}" srcOrd="4" destOrd="0" presId="urn:microsoft.com/office/officeart/2016/7/layout/VerticalDownArrowProcess"/>
    <dgm:cxn modelId="{7D827909-3AA3-4CD7-A4C0-7B8687BC1C9F}" type="presParOf" srcId="{A873891C-B2FD-46D5-9786-47C9C9700801}" destId="{5018DBFC-636B-46A2-8A19-781C78E2B4E4}" srcOrd="0" destOrd="0" presId="urn:microsoft.com/office/officeart/2016/7/layout/VerticalDownArrowProcess"/>
    <dgm:cxn modelId="{96F72F93-EE09-4952-B183-9F11A98D7375}" type="presParOf" srcId="{A873891C-B2FD-46D5-9786-47C9C9700801}" destId="{8533BEC6-024E-4F06-A7D5-8B00BB44F3FB}" srcOrd="1" destOrd="0" presId="urn:microsoft.com/office/officeart/2016/7/layout/VerticalDownArrowProcess"/>
    <dgm:cxn modelId="{7FA4F3E9-A854-414B-9689-F6B43DD25177}" type="presParOf" srcId="{A873891C-B2FD-46D5-9786-47C9C9700801}" destId="{AA02DA96-A9D4-4268-8AA2-053FF12D81D5}" srcOrd="2" destOrd="0" presId="urn:microsoft.com/office/officeart/2016/7/layout/VerticalDownArrowProcess"/>
    <dgm:cxn modelId="{FA89E14E-49D4-440A-A4E2-AE5487536291}" type="presParOf" srcId="{7963E023-AF46-4C91-AD07-D46600DB41EC}" destId="{6F5DC4AB-B4ED-4FD6-85D3-C1A9A3821374}" srcOrd="5" destOrd="0" presId="urn:microsoft.com/office/officeart/2016/7/layout/VerticalDownArrowProcess"/>
    <dgm:cxn modelId="{D8380BE6-987C-43C7-B9DD-99BE8A04A42F}" type="presParOf" srcId="{7963E023-AF46-4C91-AD07-D46600DB41EC}" destId="{BF3B9928-5650-4614-99D0-5DEB47AFB65C}" srcOrd="6" destOrd="0" presId="urn:microsoft.com/office/officeart/2016/7/layout/VerticalDownArrowProcess"/>
    <dgm:cxn modelId="{387E459B-01FF-48FC-A28F-0724696ED5BC}" type="presParOf" srcId="{BF3B9928-5650-4614-99D0-5DEB47AFB65C}" destId="{E0FC3449-1CA9-4485-9E2B-0B544A911F92}" srcOrd="0" destOrd="0" presId="urn:microsoft.com/office/officeart/2016/7/layout/VerticalDownArrowProcess"/>
    <dgm:cxn modelId="{E83E74DC-C2A0-4E9D-820D-374911D1389A}" type="presParOf" srcId="{BF3B9928-5650-4614-99D0-5DEB47AFB65C}" destId="{4C66D038-342B-4784-B614-9B356B597933}" srcOrd="1" destOrd="0" presId="urn:microsoft.com/office/officeart/2016/7/layout/VerticalDownArrowProcess"/>
    <dgm:cxn modelId="{37EA1090-F36F-45D1-83D9-11758A8352C7}" type="presParOf" srcId="{BF3B9928-5650-4614-99D0-5DEB47AFB65C}" destId="{C5417ED3-9569-45C4-B0DA-3906E57A5D94}" srcOrd="2" destOrd="0" presId="urn:microsoft.com/office/officeart/2016/7/layout/VerticalDownArrowProcess"/>
    <dgm:cxn modelId="{7AE02ED7-698C-4F87-AEDA-730E2FDF4EF7}" type="presParOf" srcId="{7963E023-AF46-4C91-AD07-D46600DB41EC}" destId="{61E625A4-DC75-49C0-80E9-AF01C9C251E4}" srcOrd="7" destOrd="0" presId="urn:microsoft.com/office/officeart/2016/7/layout/VerticalDownArrowProcess"/>
    <dgm:cxn modelId="{1D699763-CBB0-4BEB-83F5-3EAE07B606D9}" type="presParOf" srcId="{7963E023-AF46-4C91-AD07-D46600DB41EC}" destId="{67ADEAC2-6769-4F5A-8538-A0B90FF8A8E4}" srcOrd="8" destOrd="0" presId="urn:microsoft.com/office/officeart/2016/7/layout/VerticalDownArrowProcess"/>
    <dgm:cxn modelId="{E577DFF6-154A-4421-8CC4-D369F7C195DA}" type="presParOf" srcId="{67ADEAC2-6769-4F5A-8538-A0B90FF8A8E4}" destId="{DF14479E-5B2A-4429-8135-58474889B870}" srcOrd="0" destOrd="0" presId="urn:microsoft.com/office/officeart/2016/7/layout/VerticalDownArrowProcess"/>
    <dgm:cxn modelId="{5669D085-A1D8-4DED-A53F-635382F794B3}" type="presParOf" srcId="{67ADEAC2-6769-4F5A-8538-A0B90FF8A8E4}" destId="{E60259C8-A602-4E8A-9337-99F17060FEF1}" srcOrd="1" destOrd="0" presId="urn:microsoft.com/office/officeart/2016/7/layout/VerticalDownArrowProcess"/>
    <dgm:cxn modelId="{472E4B21-7E73-4E25-B919-4E0E928642CC}" type="presParOf" srcId="{67ADEAC2-6769-4F5A-8538-A0B90FF8A8E4}" destId="{A8ACCDC2-0180-4E35-8BBB-4CD58EE9F62C}" srcOrd="2" destOrd="0" presId="urn:microsoft.com/office/officeart/2016/7/layout/VerticalDownArrowProcess"/>
    <dgm:cxn modelId="{3BDEA21C-F623-421C-8E34-29076447528F}" type="presParOf" srcId="{7963E023-AF46-4C91-AD07-D46600DB41EC}" destId="{3F009C15-29BC-4743-A565-D6FB0376783B}" srcOrd="9" destOrd="0" presId="urn:microsoft.com/office/officeart/2016/7/layout/VerticalDownArrowProcess"/>
    <dgm:cxn modelId="{C99DE48B-5D9E-43FF-8BEF-0B96D28DF6BB}" type="presParOf" srcId="{7963E023-AF46-4C91-AD07-D46600DB41EC}" destId="{5A85E369-FF75-4395-BD10-740A3F742024}" srcOrd="10" destOrd="0" presId="urn:microsoft.com/office/officeart/2016/7/layout/VerticalDownArrowProcess"/>
    <dgm:cxn modelId="{F27F8556-B2AF-4754-BDD5-C720D34CD1D4}" type="presParOf" srcId="{5A85E369-FF75-4395-BD10-740A3F742024}" destId="{6E783425-1427-48E2-B3C6-72A34E25F46B}" srcOrd="0" destOrd="0" presId="urn:microsoft.com/office/officeart/2016/7/layout/VerticalDownArrowProcess"/>
    <dgm:cxn modelId="{13AD7101-8CE6-4668-81C2-B6C365A4B0A0}" type="presParOf" srcId="{5A85E369-FF75-4395-BD10-740A3F742024}" destId="{25E5B91D-6843-468F-9947-843CA686864A}" srcOrd="1" destOrd="0" presId="urn:microsoft.com/office/officeart/2016/7/layout/VerticalDownArrowProcess"/>
    <dgm:cxn modelId="{2AA59E4C-1EC4-4F32-9EA8-937E244779E9}" type="presParOf" srcId="{5A85E369-FF75-4395-BD10-740A3F742024}" destId="{C35A7BBB-2A8A-4C49-ACF6-A8FE4DB5D093}"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0324BD31-1A95-4C5D-AA4E-74BF65B3B650}" type="doc">
      <dgm:prSet loTypeId="urn:microsoft.com/office/officeart/2016/7/layout/VerticalDownArrowProcess" loCatId="process" qsTypeId="urn:microsoft.com/office/officeart/2005/8/quickstyle/simple1" qsCatId="simple" csTypeId="urn:microsoft.com/office/officeart/2005/8/colors/accent2_2" csCatId="accent2" phldr="1"/>
      <dgm:spPr/>
      <dgm:t>
        <a:bodyPr/>
        <a:lstStyle/>
        <a:p>
          <a:endParaRPr lang="en-US"/>
        </a:p>
      </dgm:t>
    </dgm:pt>
    <dgm:pt modelId="{762E6AED-0C6E-4E34-9AA9-E8A58099AD58}">
      <dgm:prSet custT="1"/>
      <dgm:spPr/>
      <dgm:t>
        <a:bodyPr/>
        <a:lstStyle/>
        <a:p>
          <a:r>
            <a:rPr lang="en-US" sz="1800"/>
            <a:t>Step One</a:t>
          </a:r>
        </a:p>
      </dgm:t>
    </dgm:pt>
    <dgm:pt modelId="{5BB9BE40-7187-46F0-A6E5-5D084FB03650}" type="sibTrans" cxnId="{A142621F-CCA4-45BD-9118-DA7F194F36A7}">
      <dgm:prSet/>
      <dgm:spPr/>
      <dgm:t>
        <a:bodyPr/>
        <a:lstStyle/>
        <a:p>
          <a:endParaRPr lang="en-US"/>
        </a:p>
      </dgm:t>
    </dgm:pt>
    <dgm:pt modelId="{94615C77-7938-4EA0-AC77-1997C184789F}" type="parTrans" cxnId="{A142621F-CCA4-45BD-9118-DA7F194F36A7}">
      <dgm:prSet/>
      <dgm:spPr/>
      <dgm:t>
        <a:bodyPr/>
        <a:lstStyle/>
        <a:p>
          <a:endParaRPr lang="en-US"/>
        </a:p>
      </dgm:t>
    </dgm:pt>
    <dgm:pt modelId="{77057486-4547-4CE4-BA04-F8AFB567284A}">
      <dgm:prSet custT="1"/>
      <dgm:spPr/>
      <dgm:t>
        <a:bodyPr/>
        <a:lstStyle/>
        <a:p>
          <a:r>
            <a:rPr lang="en-US" sz="1800"/>
            <a:t>Step Two</a:t>
          </a:r>
          <a:endParaRPr lang="en-US" sz="1800" dirty="0"/>
        </a:p>
      </dgm:t>
    </dgm:pt>
    <dgm:pt modelId="{5B72BFA5-33CD-46F6-8BB3-65C7FA4D0987}" type="sibTrans" cxnId="{829F4C99-3067-4888-9F4B-3A541683B9BF}">
      <dgm:prSet/>
      <dgm:spPr/>
      <dgm:t>
        <a:bodyPr/>
        <a:lstStyle/>
        <a:p>
          <a:endParaRPr lang="en-US"/>
        </a:p>
      </dgm:t>
    </dgm:pt>
    <dgm:pt modelId="{7028C421-BAE7-4F84-A4B0-074C141DCE09}" type="parTrans" cxnId="{829F4C99-3067-4888-9F4B-3A541683B9BF}">
      <dgm:prSet/>
      <dgm:spPr/>
      <dgm:t>
        <a:bodyPr/>
        <a:lstStyle/>
        <a:p>
          <a:endParaRPr lang="en-US"/>
        </a:p>
      </dgm:t>
    </dgm:pt>
    <dgm:pt modelId="{DC4C36E4-35E1-48FE-8C4F-467134147BFC}">
      <dgm:prSet custT="1"/>
      <dgm:spPr/>
      <dgm:t>
        <a:bodyPr/>
        <a:lstStyle/>
        <a:p>
          <a:r>
            <a:rPr lang="en-US" sz="1800"/>
            <a:t>Step Four</a:t>
          </a:r>
          <a:endParaRPr lang="en-US" sz="1800" dirty="0"/>
        </a:p>
      </dgm:t>
    </dgm:pt>
    <dgm:pt modelId="{A06D2197-0B69-4CF0-8A13-301454CD7131}" type="sibTrans" cxnId="{9060A2B8-6303-4D97-B56E-B0D9D58B15A4}">
      <dgm:prSet/>
      <dgm:spPr/>
      <dgm:t>
        <a:bodyPr/>
        <a:lstStyle/>
        <a:p>
          <a:endParaRPr lang="en-US"/>
        </a:p>
      </dgm:t>
    </dgm:pt>
    <dgm:pt modelId="{EA4B6007-D707-4C4F-82EE-32AB4D88790A}" type="parTrans" cxnId="{9060A2B8-6303-4D97-B56E-B0D9D58B15A4}">
      <dgm:prSet/>
      <dgm:spPr/>
      <dgm:t>
        <a:bodyPr/>
        <a:lstStyle/>
        <a:p>
          <a:endParaRPr lang="en-US"/>
        </a:p>
      </dgm:t>
    </dgm:pt>
    <dgm:pt modelId="{3F661E2E-635B-4697-9B5F-4F40BF74F866}">
      <dgm:prSet custT="1"/>
      <dgm:spPr/>
      <dgm:t>
        <a:bodyPr/>
        <a:lstStyle/>
        <a:p>
          <a:r>
            <a:rPr lang="en-US" sz="1800"/>
            <a:t>Step Five</a:t>
          </a:r>
          <a:endParaRPr lang="en-US" sz="1800" dirty="0"/>
        </a:p>
      </dgm:t>
    </dgm:pt>
    <dgm:pt modelId="{AE64C11E-0031-4D44-BDD3-1D3F13AAA6AE}" type="sibTrans" cxnId="{E27D5725-8FA6-4AA4-825B-834077C1F65F}">
      <dgm:prSet/>
      <dgm:spPr/>
      <dgm:t>
        <a:bodyPr/>
        <a:lstStyle/>
        <a:p>
          <a:endParaRPr lang="en-US"/>
        </a:p>
      </dgm:t>
    </dgm:pt>
    <dgm:pt modelId="{CA886AB0-DF0B-4127-8EF9-3DF5D281E1F3}" type="parTrans" cxnId="{E27D5725-8FA6-4AA4-825B-834077C1F65F}">
      <dgm:prSet/>
      <dgm:spPr/>
      <dgm:t>
        <a:bodyPr/>
        <a:lstStyle/>
        <a:p>
          <a:endParaRPr lang="en-US"/>
        </a:p>
      </dgm:t>
    </dgm:pt>
    <dgm:pt modelId="{03F1F2D1-9EA0-407B-A267-E6B66B1375ED}">
      <dgm:prSet custT="1"/>
      <dgm:spPr/>
      <dgm:t>
        <a:bodyPr/>
        <a:lstStyle/>
        <a:p>
          <a:r>
            <a:rPr lang="en-US" sz="1800"/>
            <a:t>Step Six</a:t>
          </a:r>
          <a:endParaRPr lang="en-US" sz="1800" dirty="0"/>
        </a:p>
      </dgm:t>
    </dgm:pt>
    <dgm:pt modelId="{85EE5F40-C5A3-49B8-A7D7-55D83EE30C46}" type="sibTrans" cxnId="{0FF53B9A-6CE7-45CE-85A0-F09F342C623A}">
      <dgm:prSet/>
      <dgm:spPr/>
      <dgm:t>
        <a:bodyPr/>
        <a:lstStyle/>
        <a:p>
          <a:endParaRPr lang="en-US"/>
        </a:p>
      </dgm:t>
    </dgm:pt>
    <dgm:pt modelId="{C7BAFF5B-FB01-48B8-95D4-0FF5F055A5EC}" type="parTrans" cxnId="{0FF53B9A-6CE7-45CE-85A0-F09F342C623A}">
      <dgm:prSet/>
      <dgm:spPr/>
      <dgm:t>
        <a:bodyPr/>
        <a:lstStyle/>
        <a:p>
          <a:endParaRPr lang="en-US"/>
        </a:p>
      </dgm:t>
    </dgm:pt>
    <dgm:pt modelId="{86A1E12A-8353-4110-A678-C591778C0C81}">
      <dgm:prSet custT="1"/>
      <dgm:spPr/>
      <dgm:t>
        <a:bodyPr/>
        <a:lstStyle/>
        <a:p>
          <a:r>
            <a:rPr lang="en-US" sz="1600"/>
            <a:t>Initialize the speech recognizer, microphone, text-to-speech engine, and audio file path.</a:t>
          </a:r>
          <a:endParaRPr lang="en-US" sz="1600" dirty="0"/>
        </a:p>
      </dgm:t>
    </dgm:pt>
    <dgm:pt modelId="{264E4CF5-2059-4E67-A738-1FF4D9F3EE3D}" type="sibTrans" cxnId="{0BDC8086-49B5-4831-ABFD-E4FD17E8ADDF}">
      <dgm:prSet/>
      <dgm:spPr/>
      <dgm:t>
        <a:bodyPr/>
        <a:lstStyle/>
        <a:p>
          <a:endParaRPr lang="en-US"/>
        </a:p>
      </dgm:t>
    </dgm:pt>
    <dgm:pt modelId="{98806E74-4556-4232-82C6-D575B2EE790B}" type="parTrans" cxnId="{0BDC8086-49B5-4831-ABFD-E4FD17E8ADDF}">
      <dgm:prSet/>
      <dgm:spPr/>
      <dgm:t>
        <a:bodyPr/>
        <a:lstStyle/>
        <a:p>
          <a:endParaRPr lang="en-US"/>
        </a:p>
      </dgm:t>
    </dgm:pt>
    <dgm:pt modelId="{B6C3C5FE-08E1-4F7D-94E8-261FD677AD28}">
      <dgm:prSet custT="1"/>
      <dgm:spPr/>
      <dgm:t>
        <a:bodyPr/>
        <a:lstStyle/>
        <a:p>
          <a:r>
            <a:rPr lang="en-US" sz="1600"/>
            <a:t>Define a function to save the audio recording to a specified file path.</a:t>
          </a:r>
          <a:endParaRPr lang="en-US" sz="1600" dirty="0"/>
        </a:p>
      </dgm:t>
    </dgm:pt>
    <dgm:pt modelId="{F81BBEC7-1B0C-46A2-9C1D-C7B6DE0CA693}" type="sibTrans" cxnId="{3970D027-1816-475E-8471-9947ED8EE6CE}">
      <dgm:prSet/>
      <dgm:spPr/>
      <dgm:t>
        <a:bodyPr/>
        <a:lstStyle/>
        <a:p>
          <a:endParaRPr lang="en-US"/>
        </a:p>
      </dgm:t>
    </dgm:pt>
    <dgm:pt modelId="{B67057F1-4DF2-4782-A2E6-C303177EE902}" type="parTrans" cxnId="{3970D027-1816-475E-8471-9947ED8EE6CE}">
      <dgm:prSet/>
      <dgm:spPr/>
      <dgm:t>
        <a:bodyPr/>
        <a:lstStyle/>
        <a:p>
          <a:endParaRPr lang="en-US"/>
        </a:p>
      </dgm:t>
    </dgm:pt>
    <dgm:pt modelId="{06C26795-3CC4-4E84-B263-C67F61E181A9}">
      <dgm:prSet custT="1"/>
      <dgm:spPr/>
      <dgm:t>
        <a:bodyPr/>
        <a:lstStyle/>
        <a:p>
          <a:r>
            <a:rPr lang="en-US" sz="1800"/>
            <a:t>Step Three</a:t>
          </a:r>
          <a:endParaRPr lang="en-US" sz="1800" dirty="0"/>
        </a:p>
      </dgm:t>
    </dgm:pt>
    <dgm:pt modelId="{A56B1524-52D9-4408-9290-A258DC0425DB}" type="sibTrans" cxnId="{6D519E14-F24D-4C10-A31D-6AC70E315458}">
      <dgm:prSet/>
      <dgm:spPr/>
      <dgm:t>
        <a:bodyPr/>
        <a:lstStyle/>
        <a:p>
          <a:endParaRPr lang="en-US"/>
        </a:p>
      </dgm:t>
    </dgm:pt>
    <dgm:pt modelId="{094840EF-8F66-4C9D-B45D-C351E7E7F7F6}" type="parTrans" cxnId="{6D519E14-F24D-4C10-A31D-6AC70E315458}">
      <dgm:prSet/>
      <dgm:spPr/>
      <dgm:t>
        <a:bodyPr/>
        <a:lstStyle/>
        <a:p>
          <a:endParaRPr lang="en-US"/>
        </a:p>
      </dgm:t>
    </dgm:pt>
    <dgm:pt modelId="{86BA36CC-D592-4084-9413-38AF0F9539F5}">
      <dgm:prSet custT="1"/>
      <dgm:spPr/>
      <dgm:t>
        <a:bodyPr/>
        <a:lstStyle/>
        <a:p>
          <a:r>
            <a:rPr lang="en-US" sz="1600" b="0" i="0" dirty="0"/>
            <a:t>Define a function to record audio and apply noise reduction techniques using NumPy and SciPy signal processing libraries.</a:t>
          </a:r>
          <a:endParaRPr lang="en-US" sz="1800" dirty="0"/>
        </a:p>
      </dgm:t>
    </dgm:pt>
    <dgm:pt modelId="{6F2E0D77-EB9F-44BF-9227-5BC37E55D0AC}" type="sibTrans" cxnId="{83914DEB-935C-4ECF-B85B-0EDD785055DB}">
      <dgm:prSet/>
      <dgm:spPr/>
      <dgm:t>
        <a:bodyPr/>
        <a:lstStyle/>
        <a:p>
          <a:endParaRPr lang="en-US"/>
        </a:p>
      </dgm:t>
    </dgm:pt>
    <dgm:pt modelId="{CDFD6AFD-8585-4072-A264-A97D1F41B570}" type="parTrans" cxnId="{83914DEB-935C-4ECF-B85B-0EDD785055DB}">
      <dgm:prSet/>
      <dgm:spPr/>
      <dgm:t>
        <a:bodyPr/>
        <a:lstStyle/>
        <a:p>
          <a:endParaRPr lang="en-US"/>
        </a:p>
      </dgm:t>
    </dgm:pt>
    <dgm:pt modelId="{9BC2453C-473A-41FC-94ED-95F224BFBE00}">
      <dgm:prSet custT="1"/>
      <dgm:spPr/>
      <dgm:t>
        <a:bodyPr/>
        <a:lstStyle/>
        <a:p>
          <a:r>
            <a:rPr lang="en-US" sz="1600" b="0" i="0" dirty="0"/>
            <a:t>Define a function to read the shopping notes by playing the saved audio recording using the "</a:t>
          </a:r>
          <a:r>
            <a:rPr lang="en-US" sz="1600" b="0" i="0" dirty="0" err="1"/>
            <a:t>aplay</a:t>
          </a:r>
          <a:r>
            <a:rPr lang="en-US" sz="1600" b="0" i="0" dirty="0"/>
            <a:t>" command.</a:t>
          </a:r>
          <a:endParaRPr lang="en-US" sz="1600" dirty="0"/>
        </a:p>
      </dgm:t>
    </dgm:pt>
    <dgm:pt modelId="{CABFE44E-8C58-4966-A3FC-C5B9910E52D6}" type="sibTrans" cxnId="{ADB4C6CB-C3AB-4F6F-A41D-48554C19CB76}">
      <dgm:prSet/>
      <dgm:spPr/>
      <dgm:t>
        <a:bodyPr/>
        <a:lstStyle/>
        <a:p>
          <a:endParaRPr lang="en-US"/>
        </a:p>
      </dgm:t>
    </dgm:pt>
    <dgm:pt modelId="{D3DFEF5D-2F31-4B59-A631-98228C8AAC84}" type="parTrans" cxnId="{ADB4C6CB-C3AB-4F6F-A41D-48554C19CB76}">
      <dgm:prSet/>
      <dgm:spPr/>
      <dgm:t>
        <a:bodyPr/>
        <a:lstStyle/>
        <a:p>
          <a:endParaRPr lang="en-US"/>
        </a:p>
      </dgm:t>
    </dgm:pt>
    <dgm:pt modelId="{E88D79DC-53CA-4DFE-A4FC-F65E807A7696}">
      <dgm:prSet custT="1"/>
      <dgm:spPr/>
      <dgm:t>
        <a:bodyPr/>
        <a:lstStyle/>
        <a:p>
          <a:r>
            <a:rPr lang="en-US" sz="1600" b="0" i="0"/>
            <a:t> Record the audio shopping notes using the record_audio() function and save it to the specified file path using the save_audio() function.</a:t>
          </a:r>
          <a:endParaRPr lang="en-US" sz="1600" dirty="0"/>
        </a:p>
      </dgm:t>
    </dgm:pt>
    <dgm:pt modelId="{3DA486D1-DAFF-46D1-8990-5C35282B511A}" type="sibTrans" cxnId="{1B13CFC8-60F3-4D94-B21C-21EF939AD023}">
      <dgm:prSet/>
      <dgm:spPr/>
      <dgm:t>
        <a:bodyPr/>
        <a:lstStyle/>
        <a:p>
          <a:endParaRPr lang="en-US"/>
        </a:p>
      </dgm:t>
    </dgm:pt>
    <dgm:pt modelId="{E433F915-6858-4C8A-A8EA-29010C3AF64F}" type="parTrans" cxnId="{1B13CFC8-60F3-4D94-B21C-21EF939AD023}">
      <dgm:prSet/>
      <dgm:spPr/>
      <dgm:t>
        <a:bodyPr/>
        <a:lstStyle/>
        <a:p>
          <a:endParaRPr lang="en-US"/>
        </a:p>
      </dgm:t>
    </dgm:pt>
    <dgm:pt modelId="{FA9D4382-ADF4-411D-8500-E8A8AC71F91B}">
      <dgm:prSet custT="1"/>
      <dgm:spPr/>
      <dgm:t>
        <a:bodyPr/>
        <a:lstStyle/>
        <a:p>
          <a:r>
            <a:rPr lang="en-US" sz="1600" b="0" i="0" dirty="0"/>
            <a:t>Read the shopping notes using the </a:t>
          </a:r>
          <a:r>
            <a:rPr lang="en-US" sz="1600" b="0" i="0" dirty="0" err="1"/>
            <a:t>read_notes</a:t>
          </a:r>
          <a:r>
            <a:rPr lang="en-US" sz="1600" b="0" i="0" dirty="0"/>
            <a:t>() function, which plays the saved audio recording of the shopping notes, and uses the text-to-speech engine to provide feedback if there are no shopping notes saved.</a:t>
          </a:r>
          <a:endParaRPr lang="en-US" sz="1600" dirty="0"/>
        </a:p>
      </dgm:t>
    </dgm:pt>
    <dgm:pt modelId="{70876E85-C9AA-4A8D-91E7-1C29BEA11C0F}" type="sibTrans" cxnId="{05B40E1E-B904-4345-AAEA-2EC6D451B26C}">
      <dgm:prSet/>
      <dgm:spPr/>
      <dgm:t>
        <a:bodyPr/>
        <a:lstStyle/>
        <a:p>
          <a:endParaRPr lang="en-US"/>
        </a:p>
      </dgm:t>
    </dgm:pt>
    <dgm:pt modelId="{116B1EB2-26CF-42F4-9EC7-83020DBF1C82}" type="parTrans" cxnId="{05B40E1E-B904-4345-AAEA-2EC6D451B26C}">
      <dgm:prSet/>
      <dgm:spPr/>
      <dgm:t>
        <a:bodyPr/>
        <a:lstStyle/>
        <a:p>
          <a:endParaRPr lang="en-US"/>
        </a:p>
      </dgm:t>
    </dgm:pt>
    <dgm:pt modelId="{F3BC4E65-D4A6-4577-A3E5-4217FE6316D3}" type="pres">
      <dgm:prSet presAssocID="{0324BD31-1A95-4C5D-AA4E-74BF65B3B650}" presName="Name0" presStyleCnt="0">
        <dgm:presLayoutVars>
          <dgm:dir/>
          <dgm:animLvl val="lvl"/>
          <dgm:resizeHandles val="exact"/>
        </dgm:presLayoutVars>
      </dgm:prSet>
      <dgm:spPr/>
    </dgm:pt>
    <dgm:pt modelId="{DC779440-F76D-492E-BC2B-6AEFE3EE6750}" type="pres">
      <dgm:prSet presAssocID="{03F1F2D1-9EA0-407B-A267-E6B66B1375ED}" presName="boxAndChildren" presStyleCnt="0"/>
      <dgm:spPr/>
    </dgm:pt>
    <dgm:pt modelId="{B1D7BC0C-FF73-4845-9AC1-839E93A3EF5B}" type="pres">
      <dgm:prSet presAssocID="{03F1F2D1-9EA0-407B-A267-E6B66B1375ED}" presName="parentTextBox" presStyleLbl="alignNode1" presStyleIdx="0" presStyleCnt="6" custScaleY="2000000"/>
      <dgm:spPr/>
    </dgm:pt>
    <dgm:pt modelId="{8EF364F1-E6C9-4092-A610-BD8BFD6DE3A4}" type="pres">
      <dgm:prSet presAssocID="{03F1F2D1-9EA0-407B-A267-E6B66B1375ED}" presName="descendantBox" presStyleLbl="bgAccFollowNode1" presStyleIdx="0" presStyleCnt="6" custScaleX="98094" custScaleY="2000000"/>
      <dgm:spPr/>
    </dgm:pt>
    <dgm:pt modelId="{EF0B1482-1933-4AB2-840E-2575F6D5FC34}" type="pres">
      <dgm:prSet presAssocID="{AE64C11E-0031-4D44-BDD3-1D3F13AAA6AE}" presName="sp" presStyleCnt="0"/>
      <dgm:spPr/>
    </dgm:pt>
    <dgm:pt modelId="{6E0A70AB-690C-47EE-8CDD-12A262EA7245}" type="pres">
      <dgm:prSet presAssocID="{3F661E2E-635B-4697-9B5F-4F40BF74F866}" presName="arrowAndChildren" presStyleCnt="0"/>
      <dgm:spPr/>
    </dgm:pt>
    <dgm:pt modelId="{B232FB14-D53D-4485-A516-EF8DA562CDF0}" type="pres">
      <dgm:prSet presAssocID="{3F661E2E-635B-4697-9B5F-4F40BF74F866}" presName="parentTextArrow" presStyleLbl="node1" presStyleIdx="0" presStyleCnt="0"/>
      <dgm:spPr/>
    </dgm:pt>
    <dgm:pt modelId="{11EA5A02-4F2D-4E6C-98EC-A2192CA31D99}" type="pres">
      <dgm:prSet presAssocID="{3F661E2E-635B-4697-9B5F-4F40BF74F866}" presName="arrow" presStyleLbl="alignNode1" presStyleIdx="1" presStyleCnt="6" custScaleY="2000000"/>
      <dgm:spPr/>
    </dgm:pt>
    <dgm:pt modelId="{74235DC5-FA6D-4753-86E8-10C190FBDA60}" type="pres">
      <dgm:prSet presAssocID="{3F661E2E-635B-4697-9B5F-4F40BF74F866}" presName="descendantArrow" presStyleLbl="bgAccFollowNode1" presStyleIdx="1" presStyleCnt="6" custScaleY="2000000"/>
      <dgm:spPr/>
    </dgm:pt>
    <dgm:pt modelId="{AE12CE5A-99AD-4579-ACD4-5251797E5ED2}" type="pres">
      <dgm:prSet presAssocID="{A06D2197-0B69-4CF0-8A13-301454CD7131}" presName="sp" presStyleCnt="0"/>
      <dgm:spPr/>
    </dgm:pt>
    <dgm:pt modelId="{0E6951AA-1004-411E-8710-9B81A451231C}" type="pres">
      <dgm:prSet presAssocID="{DC4C36E4-35E1-48FE-8C4F-467134147BFC}" presName="arrowAndChildren" presStyleCnt="0"/>
      <dgm:spPr/>
    </dgm:pt>
    <dgm:pt modelId="{AFAC704F-E973-4B33-B6DC-05CE87D7E5D4}" type="pres">
      <dgm:prSet presAssocID="{DC4C36E4-35E1-48FE-8C4F-467134147BFC}" presName="parentTextArrow" presStyleLbl="node1" presStyleIdx="0" presStyleCnt="0"/>
      <dgm:spPr/>
    </dgm:pt>
    <dgm:pt modelId="{77F2FF79-9FA0-4DF0-A098-F212C140D568}" type="pres">
      <dgm:prSet presAssocID="{DC4C36E4-35E1-48FE-8C4F-467134147BFC}" presName="arrow" presStyleLbl="alignNode1" presStyleIdx="2" presStyleCnt="6" custScaleY="2000000"/>
      <dgm:spPr/>
    </dgm:pt>
    <dgm:pt modelId="{A3A8968C-B89E-4753-ACBB-45086A3C91C7}" type="pres">
      <dgm:prSet presAssocID="{DC4C36E4-35E1-48FE-8C4F-467134147BFC}" presName="descendantArrow" presStyleLbl="bgAccFollowNode1" presStyleIdx="2" presStyleCnt="6" custScaleY="2000000"/>
      <dgm:spPr/>
    </dgm:pt>
    <dgm:pt modelId="{D203822C-91B1-4795-A96D-5A2A52011184}" type="pres">
      <dgm:prSet presAssocID="{A56B1524-52D9-4408-9290-A258DC0425DB}" presName="sp" presStyleCnt="0"/>
      <dgm:spPr/>
    </dgm:pt>
    <dgm:pt modelId="{70853C4F-DBE4-4A01-AE17-3BFA2B968820}" type="pres">
      <dgm:prSet presAssocID="{06C26795-3CC4-4E84-B263-C67F61E181A9}" presName="arrowAndChildren" presStyleCnt="0"/>
      <dgm:spPr/>
    </dgm:pt>
    <dgm:pt modelId="{33E2A3BF-543A-416B-B466-7371D5E0B73B}" type="pres">
      <dgm:prSet presAssocID="{06C26795-3CC4-4E84-B263-C67F61E181A9}" presName="parentTextArrow" presStyleLbl="node1" presStyleIdx="0" presStyleCnt="0"/>
      <dgm:spPr/>
    </dgm:pt>
    <dgm:pt modelId="{29FD3A47-FBA8-474B-8B66-FEF98A33B6C4}" type="pres">
      <dgm:prSet presAssocID="{06C26795-3CC4-4E84-B263-C67F61E181A9}" presName="arrow" presStyleLbl="alignNode1" presStyleIdx="3" presStyleCnt="6" custScaleY="2000000"/>
      <dgm:spPr/>
    </dgm:pt>
    <dgm:pt modelId="{CB4BE358-C45E-47F7-805F-B5710AC43381}" type="pres">
      <dgm:prSet presAssocID="{06C26795-3CC4-4E84-B263-C67F61E181A9}" presName="descendantArrow" presStyleLbl="bgAccFollowNode1" presStyleIdx="3" presStyleCnt="6" custScaleY="2000000"/>
      <dgm:spPr/>
    </dgm:pt>
    <dgm:pt modelId="{B755A251-4C3B-4A9C-992E-E34C9E9C21A8}" type="pres">
      <dgm:prSet presAssocID="{5B72BFA5-33CD-46F6-8BB3-65C7FA4D0987}" presName="sp" presStyleCnt="0"/>
      <dgm:spPr/>
    </dgm:pt>
    <dgm:pt modelId="{724804FE-F9FD-41E9-BFA2-5CDC331EEB2E}" type="pres">
      <dgm:prSet presAssocID="{77057486-4547-4CE4-BA04-F8AFB567284A}" presName="arrowAndChildren" presStyleCnt="0"/>
      <dgm:spPr/>
    </dgm:pt>
    <dgm:pt modelId="{C950D863-E284-4C1F-9A02-AB3429786087}" type="pres">
      <dgm:prSet presAssocID="{77057486-4547-4CE4-BA04-F8AFB567284A}" presName="parentTextArrow" presStyleLbl="node1" presStyleIdx="0" presStyleCnt="0"/>
      <dgm:spPr/>
    </dgm:pt>
    <dgm:pt modelId="{E89C1F31-6C18-46F7-8A54-106C2A908004}" type="pres">
      <dgm:prSet presAssocID="{77057486-4547-4CE4-BA04-F8AFB567284A}" presName="arrow" presStyleLbl="alignNode1" presStyleIdx="4" presStyleCnt="6" custScaleY="2000000"/>
      <dgm:spPr/>
    </dgm:pt>
    <dgm:pt modelId="{4A19F690-4DF6-44C3-B0B9-0CB349BE3567}" type="pres">
      <dgm:prSet presAssocID="{77057486-4547-4CE4-BA04-F8AFB567284A}" presName="descendantArrow" presStyleLbl="bgAccFollowNode1" presStyleIdx="4" presStyleCnt="6" custScaleY="2000000"/>
      <dgm:spPr/>
    </dgm:pt>
    <dgm:pt modelId="{198C84B1-9711-44F8-BDBB-2A42F867F5B9}" type="pres">
      <dgm:prSet presAssocID="{5BB9BE40-7187-46F0-A6E5-5D084FB03650}" presName="sp" presStyleCnt="0"/>
      <dgm:spPr/>
    </dgm:pt>
    <dgm:pt modelId="{6915C798-D09C-4826-8B59-42DA8F428154}" type="pres">
      <dgm:prSet presAssocID="{762E6AED-0C6E-4E34-9AA9-E8A58099AD58}" presName="arrowAndChildren" presStyleCnt="0"/>
      <dgm:spPr/>
    </dgm:pt>
    <dgm:pt modelId="{23872C86-7555-42E6-98F9-72DB9BC927A1}" type="pres">
      <dgm:prSet presAssocID="{762E6AED-0C6E-4E34-9AA9-E8A58099AD58}" presName="parentTextArrow" presStyleLbl="node1" presStyleIdx="0" presStyleCnt="0"/>
      <dgm:spPr/>
    </dgm:pt>
    <dgm:pt modelId="{533A7126-C623-447C-B479-7325193B16B0}" type="pres">
      <dgm:prSet presAssocID="{762E6AED-0C6E-4E34-9AA9-E8A58099AD58}" presName="arrow" presStyleLbl="alignNode1" presStyleIdx="5" presStyleCnt="6" custScaleY="2000000"/>
      <dgm:spPr/>
    </dgm:pt>
    <dgm:pt modelId="{400B4529-BA5E-41D4-96B9-C2D9DD64335F}" type="pres">
      <dgm:prSet presAssocID="{762E6AED-0C6E-4E34-9AA9-E8A58099AD58}" presName="descendantArrow" presStyleLbl="bgAccFollowNode1" presStyleIdx="5" presStyleCnt="6" custScaleY="2000000"/>
      <dgm:spPr/>
    </dgm:pt>
  </dgm:ptLst>
  <dgm:cxnLst>
    <dgm:cxn modelId="{252F360D-CEAA-4432-AAEB-BFFC898D1A7E}" type="presOf" srcId="{9BC2453C-473A-41FC-94ED-95F224BFBE00}" destId="{A3A8968C-B89E-4753-ACBB-45086A3C91C7}" srcOrd="0" destOrd="0" presId="urn:microsoft.com/office/officeart/2016/7/layout/VerticalDownArrowProcess"/>
    <dgm:cxn modelId="{6D519E14-F24D-4C10-A31D-6AC70E315458}" srcId="{0324BD31-1A95-4C5D-AA4E-74BF65B3B650}" destId="{06C26795-3CC4-4E84-B263-C67F61E181A9}" srcOrd="2" destOrd="0" parTransId="{094840EF-8F66-4C9D-B45D-C351E7E7F7F6}" sibTransId="{A56B1524-52D9-4408-9290-A258DC0425DB}"/>
    <dgm:cxn modelId="{A6167919-D3E9-4335-A0A7-B789BD5FC460}" type="presOf" srcId="{77057486-4547-4CE4-BA04-F8AFB567284A}" destId="{E89C1F31-6C18-46F7-8A54-106C2A908004}" srcOrd="1" destOrd="0" presId="urn:microsoft.com/office/officeart/2016/7/layout/VerticalDownArrowProcess"/>
    <dgm:cxn modelId="{05B40E1E-B904-4345-AAEA-2EC6D451B26C}" srcId="{03F1F2D1-9EA0-407B-A267-E6B66B1375ED}" destId="{FA9D4382-ADF4-411D-8500-E8A8AC71F91B}" srcOrd="0" destOrd="0" parTransId="{116B1EB2-26CF-42F4-9EC7-83020DBF1C82}" sibTransId="{70876E85-C9AA-4A8D-91E7-1C29BEA11C0F}"/>
    <dgm:cxn modelId="{A142621F-CCA4-45BD-9118-DA7F194F36A7}" srcId="{0324BD31-1A95-4C5D-AA4E-74BF65B3B650}" destId="{762E6AED-0C6E-4E34-9AA9-E8A58099AD58}" srcOrd="0" destOrd="0" parTransId="{94615C77-7938-4EA0-AC77-1997C184789F}" sibTransId="{5BB9BE40-7187-46F0-A6E5-5D084FB03650}"/>
    <dgm:cxn modelId="{E27D5725-8FA6-4AA4-825B-834077C1F65F}" srcId="{0324BD31-1A95-4C5D-AA4E-74BF65B3B650}" destId="{3F661E2E-635B-4697-9B5F-4F40BF74F866}" srcOrd="4" destOrd="0" parTransId="{CA886AB0-DF0B-4127-8EF9-3DF5D281E1F3}" sibTransId="{AE64C11E-0031-4D44-BDD3-1D3F13AAA6AE}"/>
    <dgm:cxn modelId="{3970D027-1816-475E-8471-9947ED8EE6CE}" srcId="{06C26795-3CC4-4E84-B263-C67F61E181A9}" destId="{B6C3C5FE-08E1-4F7D-94E8-261FD677AD28}" srcOrd="0" destOrd="0" parTransId="{B67057F1-4DF2-4782-A2E6-C303177EE902}" sibTransId="{F81BBEC7-1B0C-46A2-9C1D-C7B6DE0CA693}"/>
    <dgm:cxn modelId="{E0F6BD32-BD92-4FA0-925C-EA58E68ADB28}" type="presOf" srcId="{03F1F2D1-9EA0-407B-A267-E6B66B1375ED}" destId="{B1D7BC0C-FF73-4845-9AC1-839E93A3EF5B}" srcOrd="0" destOrd="0" presId="urn:microsoft.com/office/officeart/2016/7/layout/VerticalDownArrowProcess"/>
    <dgm:cxn modelId="{E3CA015D-18B5-4763-9D63-9A411F95B13D}" type="presOf" srcId="{3F661E2E-635B-4697-9B5F-4F40BF74F866}" destId="{11EA5A02-4F2D-4E6C-98EC-A2192CA31D99}" srcOrd="1" destOrd="0" presId="urn:microsoft.com/office/officeart/2016/7/layout/VerticalDownArrowProcess"/>
    <dgm:cxn modelId="{8F924F59-ED11-42CD-8CC7-6CA59B085DDD}" type="presOf" srcId="{E88D79DC-53CA-4DFE-A4FC-F65E807A7696}" destId="{74235DC5-FA6D-4753-86E8-10C190FBDA60}" srcOrd="0" destOrd="0" presId="urn:microsoft.com/office/officeart/2016/7/layout/VerticalDownArrowProcess"/>
    <dgm:cxn modelId="{370FE37D-978E-4B0C-9164-E7137C1E9F81}" type="presOf" srcId="{0324BD31-1A95-4C5D-AA4E-74BF65B3B650}" destId="{F3BC4E65-D4A6-4577-A3E5-4217FE6316D3}" srcOrd="0" destOrd="0" presId="urn:microsoft.com/office/officeart/2016/7/layout/VerticalDownArrowProcess"/>
    <dgm:cxn modelId="{0BDC8086-49B5-4831-ABFD-E4FD17E8ADDF}" srcId="{762E6AED-0C6E-4E34-9AA9-E8A58099AD58}" destId="{86A1E12A-8353-4110-A678-C591778C0C81}" srcOrd="0" destOrd="0" parTransId="{98806E74-4556-4232-82C6-D575B2EE790B}" sibTransId="{264E4CF5-2059-4E67-A738-1FF4D9F3EE3D}"/>
    <dgm:cxn modelId="{923F0488-DA11-4ED3-AFAD-F429E200E5E6}" type="presOf" srcId="{06C26795-3CC4-4E84-B263-C67F61E181A9}" destId="{33E2A3BF-543A-416B-B466-7371D5E0B73B}" srcOrd="0" destOrd="0" presId="urn:microsoft.com/office/officeart/2016/7/layout/VerticalDownArrowProcess"/>
    <dgm:cxn modelId="{4C690093-237E-4AF9-9586-953898F3674F}" type="presOf" srcId="{762E6AED-0C6E-4E34-9AA9-E8A58099AD58}" destId="{533A7126-C623-447C-B479-7325193B16B0}" srcOrd="1" destOrd="0" presId="urn:microsoft.com/office/officeart/2016/7/layout/VerticalDownArrowProcess"/>
    <dgm:cxn modelId="{B4690896-B40D-4801-A19C-0B5312CBF93C}" type="presOf" srcId="{DC4C36E4-35E1-48FE-8C4F-467134147BFC}" destId="{77F2FF79-9FA0-4DF0-A098-F212C140D568}" srcOrd="1" destOrd="0" presId="urn:microsoft.com/office/officeart/2016/7/layout/VerticalDownArrowProcess"/>
    <dgm:cxn modelId="{829F4C99-3067-4888-9F4B-3A541683B9BF}" srcId="{0324BD31-1A95-4C5D-AA4E-74BF65B3B650}" destId="{77057486-4547-4CE4-BA04-F8AFB567284A}" srcOrd="1" destOrd="0" parTransId="{7028C421-BAE7-4F84-A4B0-074C141DCE09}" sibTransId="{5B72BFA5-33CD-46F6-8BB3-65C7FA4D0987}"/>
    <dgm:cxn modelId="{0FF53B9A-6CE7-45CE-85A0-F09F342C623A}" srcId="{0324BD31-1A95-4C5D-AA4E-74BF65B3B650}" destId="{03F1F2D1-9EA0-407B-A267-E6B66B1375ED}" srcOrd="5" destOrd="0" parTransId="{C7BAFF5B-FB01-48B8-95D4-0FF5F055A5EC}" sibTransId="{85EE5F40-C5A3-49B8-A7D7-55D83EE30C46}"/>
    <dgm:cxn modelId="{82E280A9-CC46-4B54-B9E8-EB8B56F36855}" type="presOf" srcId="{86A1E12A-8353-4110-A678-C591778C0C81}" destId="{400B4529-BA5E-41D4-96B9-C2D9DD64335F}" srcOrd="0" destOrd="0" presId="urn:microsoft.com/office/officeart/2016/7/layout/VerticalDownArrowProcess"/>
    <dgm:cxn modelId="{2AF1E5A9-30C9-4D47-BCC7-754BC3F1F833}" type="presOf" srcId="{FA9D4382-ADF4-411D-8500-E8A8AC71F91B}" destId="{8EF364F1-E6C9-4092-A610-BD8BFD6DE3A4}" srcOrd="0" destOrd="0" presId="urn:microsoft.com/office/officeart/2016/7/layout/VerticalDownArrowProcess"/>
    <dgm:cxn modelId="{2167B9B2-6E39-490B-A39F-C9C9900E4217}" type="presOf" srcId="{77057486-4547-4CE4-BA04-F8AFB567284A}" destId="{C950D863-E284-4C1F-9A02-AB3429786087}" srcOrd="0" destOrd="0" presId="urn:microsoft.com/office/officeart/2016/7/layout/VerticalDownArrowProcess"/>
    <dgm:cxn modelId="{9060A2B8-6303-4D97-B56E-B0D9D58B15A4}" srcId="{0324BD31-1A95-4C5D-AA4E-74BF65B3B650}" destId="{DC4C36E4-35E1-48FE-8C4F-467134147BFC}" srcOrd="3" destOrd="0" parTransId="{EA4B6007-D707-4C4F-82EE-32AB4D88790A}" sibTransId="{A06D2197-0B69-4CF0-8A13-301454CD7131}"/>
    <dgm:cxn modelId="{1A9F42BE-0C02-4F48-8EB1-5747C283E7E2}" type="presOf" srcId="{3F661E2E-635B-4697-9B5F-4F40BF74F866}" destId="{B232FB14-D53D-4485-A516-EF8DA562CDF0}" srcOrd="0" destOrd="0" presId="urn:microsoft.com/office/officeart/2016/7/layout/VerticalDownArrowProcess"/>
    <dgm:cxn modelId="{A778D3C1-27D4-46D5-AFDB-DEE629DE7F09}" type="presOf" srcId="{06C26795-3CC4-4E84-B263-C67F61E181A9}" destId="{29FD3A47-FBA8-474B-8B66-FEF98A33B6C4}" srcOrd="1" destOrd="0" presId="urn:microsoft.com/office/officeart/2016/7/layout/VerticalDownArrowProcess"/>
    <dgm:cxn modelId="{2795A4C6-3189-4794-B739-F0A23C10F3E0}" type="presOf" srcId="{86BA36CC-D592-4084-9413-38AF0F9539F5}" destId="{4A19F690-4DF6-44C3-B0B9-0CB349BE3567}" srcOrd="0" destOrd="0" presId="urn:microsoft.com/office/officeart/2016/7/layout/VerticalDownArrowProcess"/>
    <dgm:cxn modelId="{1B13CFC8-60F3-4D94-B21C-21EF939AD023}" srcId="{3F661E2E-635B-4697-9B5F-4F40BF74F866}" destId="{E88D79DC-53CA-4DFE-A4FC-F65E807A7696}" srcOrd="0" destOrd="0" parTransId="{E433F915-6858-4C8A-A8EA-29010C3AF64F}" sibTransId="{3DA486D1-DAFF-46D1-8990-5C35282B511A}"/>
    <dgm:cxn modelId="{ADB4C6CB-C3AB-4F6F-A41D-48554C19CB76}" srcId="{DC4C36E4-35E1-48FE-8C4F-467134147BFC}" destId="{9BC2453C-473A-41FC-94ED-95F224BFBE00}" srcOrd="0" destOrd="0" parTransId="{D3DFEF5D-2F31-4B59-A631-98228C8AAC84}" sibTransId="{CABFE44E-8C58-4966-A3FC-C5B9910E52D6}"/>
    <dgm:cxn modelId="{9B4E5FDF-01CC-4452-AE6D-32109FDFF8EB}" type="presOf" srcId="{762E6AED-0C6E-4E34-9AA9-E8A58099AD58}" destId="{23872C86-7555-42E6-98F9-72DB9BC927A1}" srcOrd="0" destOrd="0" presId="urn:microsoft.com/office/officeart/2016/7/layout/VerticalDownArrowProcess"/>
    <dgm:cxn modelId="{83914DEB-935C-4ECF-B85B-0EDD785055DB}" srcId="{77057486-4547-4CE4-BA04-F8AFB567284A}" destId="{86BA36CC-D592-4084-9413-38AF0F9539F5}" srcOrd="0" destOrd="0" parTransId="{CDFD6AFD-8585-4072-A264-A97D1F41B570}" sibTransId="{6F2E0D77-EB9F-44BF-9227-5BC37E55D0AC}"/>
    <dgm:cxn modelId="{DBAF72ED-BF09-4FB0-B43D-A3A1BC0F07E0}" type="presOf" srcId="{DC4C36E4-35E1-48FE-8C4F-467134147BFC}" destId="{AFAC704F-E973-4B33-B6DC-05CE87D7E5D4}" srcOrd="0" destOrd="0" presId="urn:microsoft.com/office/officeart/2016/7/layout/VerticalDownArrowProcess"/>
    <dgm:cxn modelId="{EEDA74F2-8E2A-4BD6-972F-45A1A3F453F5}" type="presOf" srcId="{B6C3C5FE-08E1-4F7D-94E8-261FD677AD28}" destId="{CB4BE358-C45E-47F7-805F-B5710AC43381}" srcOrd="0" destOrd="0" presId="urn:microsoft.com/office/officeart/2016/7/layout/VerticalDownArrowProcess"/>
    <dgm:cxn modelId="{842B858E-2842-42AD-B56A-0E53224424CA}" type="presParOf" srcId="{F3BC4E65-D4A6-4577-A3E5-4217FE6316D3}" destId="{DC779440-F76D-492E-BC2B-6AEFE3EE6750}" srcOrd="0" destOrd="0" presId="urn:microsoft.com/office/officeart/2016/7/layout/VerticalDownArrowProcess"/>
    <dgm:cxn modelId="{4ADDD495-470E-47A8-996E-93CD2D7D08FB}" type="presParOf" srcId="{DC779440-F76D-492E-BC2B-6AEFE3EE6750}" destId="{B1D7BC0C-FF73-4845-9AC1-839E93A3EF5B}" srcOrd="0" destOrd="0" presId="urn:microsoft.com/office/officeart/2016/7/layout/VerticalDownArrowProcess"/>
    <dgm:cxn modelId="{39464E6D-39D8-41A8-8645-E1497C44683F}" type="presParOf" srcId="{DC779440-F76D-492E-BC2B-6AEFE3EE6750}" destId="{8EF364F1-E6C9-4092-A610-BD8BFD6DE3A4}" srcOrd="1" destOrd="0" presId="urn:microsoft.com/office/officeart/2016/7/layout/VerticalDownArrowProcess"/>
    <dgm:cxn modelId="{CFAE9C0A-A2B8-4517-9B12-AD56F936EF95}" type="presParOf" srcId="{F3BC4E65-D4A6-4577-A3E5-4217FE6316D3}" destId="{EF0B1482-1933-4AB2-840E-2575F6D5FC34}" srcOrd="1" destOrd="0" presId="urn:microsoft.com/office/officeart/2016/7/layout/VerticalDownArrowProcess"/>
    <dgm:cxn modelId="{03053C61-7A22-4A5D-86AF-FCEF3201395E}" type="presParOf" srcId="{F3BC4E65-D4A6-4577-A3E5-4217FE6316D3}" destId="{6E0A70AB-690C-47EE-8CDD-12A262EA7245}" srcOrd="2" destOrd="0" presId="urn:microsoft.com/office/officeart/2016/7/layout/VerticalDownArrowProcess"/>
    <dgm:cxn modelId="{9E40964E-CF16-4FF0-A3F6-5FAB5810B140}" type="presParOf" srcId="{6E0A70AB-690C-47EE-8CDD-12A262EA7245}" destId="{B232FB14-D53D-4485-A516-EF8DA562CDF0}" srcOrd="0" destOrd="0" presId="urn:microsoft.com/office/officeart/2016/7/layout/VerticalDownArrowProcess"/>
    <dgm:cxn modelId="{70D12C4E-9AAE-456D-87E0-085ED8345A98}" type="presParOf" srcId="{6E0A70AB-690C-47EE-8CDD-12A262EA7245}" destId="{11EA5A02-4F2D-4E6C-98EC-A2192CA31D99}" srcOrd="1" destOrd="0" presId="urn:microsoft.com/office/officeart/2016/7/layout/VerticalDownArrowProcess"/>
    <dgm:cxn modelId="{62E5117F-D7A6-4F4A-A7C0-84730838D4B3}" type="presParOf" srcId="{6E0A70AB-690C-47EE-8CDD-12A262EA7245}" destId="{74235DC5-FA6D-4753-86E8-10C190FBDA60}" srcOrd="2" destOrd="0" presId="urn:microsoft.com/office/officeart/2016/7/layout/VerticalDownArrowProcess"/>
    <dgm:cxn modelId="{666DA692-9571-49D6-8DF2-30D27BC8760B}" type="presParOf" srcId="{F3BC4E65-D4A6-4577-A3E5-4217FE6316D3}" destId="{AE12CE5A-99AD-4579-ACD4-5251797E5ED2}" srcOrd="3" destOrd="0" presId="urn:microsoft.com/office/officeart/2016/7/layout/VerticalDownArrowProcess"/>
    <dgm:cxn modelId="{93B7F8AD-50EF-497B-93FC-8093AE4B1097}" type="presParOf" srcId="{F3BC4E65-D4A6-4577-A3E5-4217FE6316D3}" destId="{0E6951AA-1004-411E-8710-9B81A451231C}" srcOrd="4" destOrd="0" presId="urn:microsoft.com/office/officeart/2016/7/layout/VerticalDownArrowProcess"/>
    <dgm:cxn modelId="{D04A6D27-4E82-4F05-92C4-0E31A0100A9D}" type="presParOf" srcId="{0E6951AA-1004-411E-8710-9B81A451231C}" destId="{AFAC704F-E973-4B33-B6DC-05CE87D7E5D4}" srcOrd="0" destOrd="0" presId="urn:microsoft.com/office/officeart/2016/7/layout/VerticalDownArrowProcess"/>
    <dgm:cxn modelId="{DD45E29C-EC26-45D3-97D9-7C8AC6CEA2C6}" type="presParOf" srcId="{0E6951AA-1004-411E-8710-9B81A451231C}" destId="{77F2FF79-9FA0-4DF0-A098-F212C140D568}" srcOrd="1" destOrd="0" presId="urn:microsoft.com/office/officeart/2016/7/layout/VerticalDownArrowProcess"/>
    <dgm:cxn modelId="{F9F1546A-F0C6-40ED-8918-1E7A3E942366}" type="presParOf" srcId="{0E6951AA-1004-411E-8710-9B81A451231C}" destId="{A3A8968C-B89E-4753-ACBB-45086A3C91C7}" srcOrd="2" destOrd="0" presId="urn:microsoft.com/office/officeart/2016/7/layout/VerticalDownArrowProcess"/>
    <dgm:cxn modelId="{7FF7D994-21C4-4A88-813B-FC4C2E341F8F}" type="presParOf" srcId="{F3BC4E65-D4A6-4577-A3E5-4217FE6316D3}" destId="{D203822C-91B1-4795-A96D-5A2A52011184}" srcOrd="5" destOrd="0" presId="urn:microsoft.com/office/officeart/2016/7/layout/VerticalDownArrowProcess"/>
    <dgm:cxn modelId="{06380B47-5240-4085-8E0A-FBB0DDAE79DB}" type="presParOf" srcId="{F3BC4E65-D4A6-4577-A3E5-4217FE6316D3}" destId="{70853C4F-DBE4-4A01-AE17-3BFA2B968820}" srcOrd="6" destOrd="0" presId="urn:microsoft.com/office/officeart/2016/7/layout/VerticalDownArrowProcess"/>
    <dgm:cxn modelId="{3FB20BA4-34ED-4AE3-B581-AD8658920BD7}" type="presParOf" srcId="{70853C4F-DBE4-4A01-AE17-3BFA2B968820}" destId="{33E2A3BF-543A-416B-B466-7371D5E0B73B}" srcOrd="0" destOrd="0" presId="urn:microsoft.com/office/officeart/2016/7/layout/VerticalDownArrowProcess"/>
    <dgm:cxn modelId="{443259B6-D7DC-415A-AA71-3C1183CEF936}" type="presParOf" srcId="{70853C4F-DBE4-4A01-AE17-3BFA2B968820}" destId="{29FD3A47-FBA8-474B-8B66-FEF98A33B6C4}" srcOrd="1" destOrd="0" presId="urn:microsoft.com/office/officeart/2016/7/layout/VerticalDownArrowProcess"/>
    <dgm:cxn modelId="{A666D8CF-1F9B-40C5-BA47-8EC143A0D18A}" type="presParOf" srcId="{70853C4F-DBE4-4A01-AE17-3BFA2B968820}" destId="{CB4BE358-C45E-47F7-805F-B5710AC43381}" srcOrd="2" destOrd="0" presId="urn:microsoft.com/office/officeart/2016/7/layout/VerticalDownArrowProcess"/>
    <dgm:cxn modelId="{5F57FBA0-75D4-4B2B-85E0-CF6CFD2B3BCC}" type="presParOf" srcId="{F3BC4E65-D4A6-4577-A3E5-4217FE6316D3}" destId="{B755A251-4C3B-4A9C-992E-E34C9E9C21A8}" srcOrd="7" destOrd="0" presId="urn:microsoft.com/office/officeart/2016/7/layout/VerticalDownArrowProcess"/>
    <dgm:cxn modelId="{32F5E422-549B-49E2-8AE6-E75ABF6B20EC}" type="presParOf" srcId="{F3BC4E65-D4A6-4577-A3E5-4217FE6316D3}" destId="{724804FE-F9FD-41E9-BFA2-5CDC331EEB2E}" srcOrd="8" destOrd="0" presId="urn:microsoft.com/office/officeart/2016/7/layout/VerticalDownArrowProcess"/>
    <dgm:cxn modelId="{F5AE4B09-CCFF-46FB-81EB-3F1630BDBC07}" type="presParOf" srcId="{724804FE-F9FD-41E9-BFA2-5CDC331EEB2E}" destId="{C950D863-E284-4C1F-9A02-AB3429786087}" srcOrd="0" destOrd="0" presId="urn:microsoft.com/office/officeart/2016/7/layout/VerticalDownArrowProcess"/>
    <dgm:cxn modelId="{F799149A-1918-4C5E-A02B-B676A43758A6}" type="presParOf" srcId="{724804FE-F9FD-41E9-BFA2-5CDC331EEB2E}" destId="{E89C1F31-6C18-46F7-8A54-106C2A908004}" srcOrd="1" destOrd="0" presId="urn:microsoft.com/office/officeart/2016/7/layout/VerticalDownArrowProcess"/>
    <dgm:cxn modelId="{8ED4959C-B44C-4B76-9976-6D5C67F8F2B3}" type="presParOf" srcId="{724804FE-F9FD-41E9-BFA2-5CDC331EEB2E}" destId="{4A19F690-4DF6-44C3-B0B9-0CB349BE3567}" srcOrd="2" destOrd="0" presId="urn:microsoft.com/office/officeart/2016/7/layout/VerticalDownArrowProcess"/>
    <dgm:cxn modelId="{C643C170-14FB-490A-AA9F-D06AE4577F0E}" type="presParOf" srcId="{F3BC4E65-D4A6-4577-A3E5-4217FE6316D3}" destId="{198C84B1-9711-44F8-BDBB-2A42F867F5B9}" srcOrd="9" destOrd="0" presId="urn:microsoft.com/office/officeart/2016/7/layout/VerticalDownArrowProcess"/>
    <dgm:cxn modelId="{D23462AE-C850-44C4-A96D-D1EEEE51E1F7}" type="presParOf" srcId="{F3BC4E65-D4A6-4577-A3E5-4217FE6316D3}" destId="{6915C798-D09C-4826-8B59-42DA8F428154}" srcOrd="10" destOrd="0" presId="urn:microsoft.com/office/officeart/2016/7/layout/VerticalDownArrowProcess"/>
    <dgm:cxn modelId="{F95A25F7-7F79-4087-B275-D9FF6FC786C1}" type="presParOf" srcId="{6915C798-D09C-4826-8B59-42DA8F428154}" destId="{23872C86-7555-42E6-98F9-72DB9BC927A1}" srcOrd="0" destOrd="0" presId="urn:microsoft.com/office/officeart/2016/7/layout/VerticalDownArrowProcess"/>
    <dgm:cxn modelId="{0410F7AE-E732-4480-8C52-764D0D451AF3}" type="presParOf" srcId="{6915C798-D09C-4826-8B59-42DA8F428154}" destId="{533A7126-C623-447C-B479-7325193B16B0}" srcOrd="1" destOrd="0" presId="urn:microsoft.com/office/officeart/2016/7/layout/VerticalDownArrowProcess"/>
    <dgm:cxn modelId="{97551C3B-D673-4613-AFE2-5ABAD14450B0}" type="presParOf" srcId="{6915C798-D09C-4826-8B59-42DA8F428154}" destId="{400B4529-BA5E-41D4-96B9-C2D9DD64335F}"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CCBD9DF-3216-420C-AACD-917E4ADF7CF1}"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FEFFC5E6-F337-480E-990C-C689323666DA}">
      <dgm:prSet/>
      <dgm:spPr/>
      <dgm:t>
        <a:bodyPr/>
        <a:lstStyle/>
        <a:p>
          <a:r>
            <a:rPr lang="en-US"/>
            <a:t>Could you imagine how the life of a blind person could be?</a:t>
          </a:r>
        </a:p>
      </dgm:t>
    </dgm:pt>
    <dgm:pt modelId="{FC987409-4452-4A96-B1BD-0E1A95BB09EA}" type="parTrans" cxnId="{00BC2FAA-AFA0-4719-B2B0-BB0B898353E3}">
      <dgm:prSet/>
      <dgm:spPr/>
      <dgm:t>
        <a:bodyPr/>
        <a:lstStyle/>
        <a:p>
          <a:endParaRPr lang="en-US"/>
        </a:p>
      </dgm:t>
    </dgm:pt>
    <dgm:pt modelId="{92B5CA2C-F2F9-4563-A4BF-B436E5E10974}" type="sibTrans" cxnId="{00BC2FAA-AFA0-4719-B2B0-BB0B898353E3}">
      <dgm:prSet/>
      <dgm:spPr/>
      <dgm:t>
        <a:bodyPr/>
        <a:lstStyle/>
        <a:p>
          <a:endParaRPr lang="en-US"/>
        </a:p>
      </dgm:t>
    </dgm:pt>
    <dgm:pt modelId="{91EC9BD2-1837-4DB8-A666-A2322B28B1DE}">
      <dgm:prSet/>
      <dgm:spPr/>
      <dgm:t>
        <a:bodyPr/>
        <a:lstStyle/>
        <a:p>
          <a:r>
            <a:rPr lang="en-US"/>
            <a:t>Many of them can’t even walk without the help of others.</a:t>
          </a:r>
        </a:p>
      </dgm:t>
    </dgm:pt>
    <dgm:pt modelId="{34EEFBAC-FE8E-48AF-BB8C-DBD06FBB8BE0}" type="parTrans" cxnId="{B889A80E-9C95-4D40-8486-88332F564E8D}">
      <dgm:prSet/>
      <dgm:spPr/>
      <dgm:t>
        <a:bodyPr/>
        <a:lstStyle/>
        <a:p>
          <a:endParaRPr lang="en-US"/>
        </a:p>
      </dgm:t>
    </dgm:pt>
    <dgm:pt modelId="{EF3FE03B-BAD2-41F4-AFA4-39401DB5FF40}" type="sibTrans" cxnId="{B889A80E-9C95-4D40-8486-88332F564E8D}">
      <dgm:prSet/>
      <dgm:spPr/>
      <dgm:t>
        <a:bodyPr/>
        <a:lstStyle/>
        <a:p>
          <a:endParaRPr lang="en-US"/>
        </a:p>
      </dgm:t>
    </dgm:pt>
    <dgm:pt modelId="{99DD51A5-3714-44FF-826C-A271E161F12A}">
      <dgm:prSet/>
      <dgm:spPr/>
      <dgm:t>
        <a:bodyPr/>
        <a:lstStyle/>
        <a:p>
          <a:r>
            <a:rPr lang="en-US"/>
            <a:t>So, we are hoping that our smart glass could assist them in their life .</a:t>
          </a:r>
        </a:p>
      </dgm:t>
    </dgm:pt>
    <dgm:pt modelId="{C6CA854A-38E0-4CD7-A106-9646F0064F10}" type="parTrans" cxnId="{9BB4A4DE-D71C-4C13-AF4C-0E83381EF1FD}">
      <dgm:prSet/>
      <dgm:spPr/>
      <dgm:t>
        <a:bodyPr/>
        <a:lstStyle/>
        <a:p>
          <a:endParaRPr lang="en-US"/>
        </a:p>
      </dgm:t>
    </dgm:pt>
    <dgm:pt modelId="{9CABC13F-76B1-4DF5-9500-886358A79111}" type="sibTrans" cxnId="{9BB4A4DE-D71C-4C13-AF4C-0E83381EF1FD}">
      <dgm:prSet/>
      <dgm:spPr/>
      <dgm:t>
        <a:bodyPr/>
        <a:lstStyle/>
        <a:p>
          <a:endParaRPr lang="en-US"/>
        </a:p>
      </dgm:t>
    </dgm:pt>
    <dgm:pt modelId="{3944AF91-79B4-41FC-ACA3-BA0B101D11CD}" type="pres">
      <dgm:prSet presAssocID="{FCCBD9DF-3216-420C-AACD-917E4ADF7CF1}" presName="vert0" presStyleCnt="0">
        <dgm:presLayoutVars>
          <dgm:dir/>
          <dgm:animOne val="branch"/>
          <dgm:animLvl val="lvl"/>
        </dgm:presLayoutVars>
      </dgm:prSet>
      <dgm:spPr/>
    </dgm:pt>
    <dgm:pt modelId="{CC696AAF-240C-4DF9-BD20-CC0BDB1DFD49}" type="pres">
      <dgm:prSet presAssocID="{FEFFC5E6-F337-480E-990C-C689323666DA}" presName="thickLine" presStyleLbl="alignNode1" presStyleIdx="0" presStyleCnt="3"/>
      <dgm:spPr/>
    </dgm:pt>
    <dgm:pt modelId="{2A146907-5517-4635-9041-BB1555673583}" type="pres">
      <dgm:prSet presAssocID="{FEFFC5E6-F337-480E-990C-C689323666DA}" presName="horz1" presStyleCnt="0"/>
      <dgm:spPr/>
    </dgm:pt>
    <dgm:pt modelId="{B28DF335-B282-42B9-AFEA-E956418BB0B3}" type="pres">
      <dgm:prSet presAssocID="{FEFFC5E6-F337-480E-990C-C689323666DA}" presName="tx1" presStyleLbl="revTx" presStyleIdx="0" presStyleCnt="3"/>
      <dgm:spPr/>
    </dgm:pt>
    <dgm:pt modelId="{4D227710-CC95-44CE-9E45-E4791346B788}" type="pres">
      <dgm:prSet presAssocID="{FEFFC5E6-F337-480E-990C-C689323666DA}" presName="vert1" presStyleCnt="0"/>
      <dgm:spPr/>
    </dgm:pt>
    <dgm:pt modelId="{B6E85148-B06B-4901-B230-589787430866}" type="pres">
      <dgm:prSet presAssocID="{91EC9BD2-1837-4DB8-A666-A2322B28B1DE}" presName="thickLine" presStyleLbl="alignNode1" presStyleIdx="1" presStyleCnt="3"/>
      <dgm:spPr/>
    </dgm:pt>
    <dgm:pt modelId="{2B878460-174B-4BFE-9ADC-A83947B3DF09}" type="pres">
      <dgm:prSet presAssocID="{91EC9BD2-1837-4DB8-A666-A2322B28B1DE}" presName="horz1" presStyleCnt="0"/>
      <dgm:spPr/>
    </dgm:pt>
    <dgm:pt modelId="{ED596F6C-237C-4282-A607-CEB4F29C369A}" type="pres">
      <dgm:prSet presAssocID="{91EC9BD2-1837-4DB8-A666-A2322B28B1DE}" presName="tx1" presStyleLbl="revTx" presStyleIdx="1" presStyleCnt="3"/>
      <dgm:spPr/>
    </dgm:pt>
    <dgm:pt modelId="{B4478D42-EEDD-49C4-87C3-A02BFBD21EE6}" type="pres">
      <dgm:prSet presAssocID="{91EC9BD2-1837-4DB8-A666-A2322B28B1DE}" presName="vert1" presStyleCnt="0"/>
      <dgm:spPr/>
    </dgm:pt>
    <dgm:pt modelId="{61759E62-73CD-4C25-B45E-BB9EB9C3D41C}" type="pres">
      <dgm:prSet presAssocID="{99DD51A5-3714-44FF-826C-A271E161F12A}" presName="thickLine" presStyleLbl="alignNode1" presStyleIdx="2" presStyleCnt="3"/>
      <dgm:spPr/>
    </dgm:pt>
    <dgm:pt modelId="{6B6974C6-5FBC-46FB-B5F4-D6647F0B7937}" type="pres">
      <dgm:prSet presAssocID="{99DD51A5-3714-44FF-826C-A271E161F12A}" presName="horz1" presStyleCnt="0"/>
      <dgm:spPr/>
    </dgm:pt>
    <dgm:pt modelId="{0A417766-B083-4297-8DE8-70A79AEFC53D}" type="pres">
      <dgm:prSet presAssocID="{99DD51A5-3714-44FF-826C-A271E161F12A}" presName="tx1" presStyleLbl="revTx" presStyleIdx="2" presStyleCnt="3"/>
      <dgm:spPr/>
    </dgm:pt>
    <dgm:pt modelId="{BAB64B2E-B6E4-4D43-886C-5E73B5151C73}" type="pres">
      <dgm:prSet presAssocID="{99DD51A5-3714-44FF-826C-A271E161F12A}" presName="vert1" presStyleCnt="0"/>
      <dgm:spPr/>
    </dgm:pt>
  </dgm:ptLst>
  <dgm:cxnLst>
    <dgm:cxn modelId="{B889A80E-9C95-4D40-8486-88332F564E8D}" srcId="{FCCBD9DF-3216-420C-AACD-917E4ADF7CF1}" destId="{91EC9BD2-1837-4DB8-A666-A2322B28B1DE}" srcOrd="1" destOrd="0" parTransId="{34EEFBAC-FE8E-48AF-BB8C-DBD06FBB8BE0}" sibTransId="{EF3FE03B-BAD2-41F4-AFA4-39401DB5FF40}"/>
    <dgm:cxn modelId="{A808ED18-FA35-4C1B-BEBB-3616FF06FA08}" type="presOf" srcId="{FCCBD9DF-3216-420C-AACD-917E4ADF7CF1}" destId="{3944AF91-79B4-41FC-ACA3-BA0B101D11CD}" srcOrd="0" destOrd="0" presId="urn:microsoft.com/office/officeart/2008/layout/LinedList"/>
    <dgm:cxn modelId="{F9073B8C-CD8F-4239-86B0-02758FE40423}" type="presOf" srcId="{FEFFC5E6-F337-480E-990C-C689323666DA}" destId="{B28DF335-B282-42B9-AFEA-E956418BB0B3}" srcOrd="0" destOrd="0" presId="urn:microsoft.com/office/officeart/2008/layout/LinedList"/>
    <dgm:cxn modelId="{9E640C91-A967-4FBB-AB5E-15C2B9FC0F52}" type="presOf" srcId="{91EC9BD2-1837-4DB8-A666-A2322B28B1DE}" destId="{ED596F6C-237C-4282-A607-CEB4F29C369A}" srcOrd="0" destOrd="0" presId="urn:microsoft.com/office/officeart/2008/layout/LinedList"/>
    <dgm:cxn modelId="{00BC2FAA-AFA0-4719-B2B0-BB0B898353E3}" srcId="{FCCBD9DF-3216-420C-AACD-917E4ADF7CF1}" destId="{FEFFC5E6-F337-480E-990C-C689323666DA}" srcOrd="0" destOrd="0" parTransId="{FC987409-4452-4A96-B1BD-0E1A95BB09EA}" sibTransId="{92B5CA2C-F2F9-4563-A4BF-B436E5E10974}"/>
    <dgm:cxn modelId="{F4C8FAD4-9E4D-4994-8F70-0A52FD7274DC}" type="presOf" srcId="{99DD51A5-3714-44FF-826C-A271E161F12A}" destId="{0A417766-B083-4297-8DE8-70A79AEFC53D}" srcOrd="0" destOrd="0" presId="urn:microsoft.com/office/officeart/2008/layout/LinedList"/>
    <dgm:cxn modelId="{9BB4A4DE-D71C-4C13-AF4C-0E83381EF1FD}" srcId="{FCCBD9DF-3216-420C-AACD-917E4ADF7CF1}" destId="{99DD51A5-3714-44FF-826C-A271E161F12A}" srcOrd="2" destOrd="0" parTransId="{C6CA854A-38E0-4CD7-A106-9646F0064F10}" sibTransId="{9CABC13F-76B1-4DF5-9500-886358A79111}"/>
    <dgm:cxn modelId="{60A4D2A5-43D1-4596-A6D3-939314A47EED}" type="presParOf" srcId="{3944AF91-79B4-41FC-ACA3-BA0B101D11CD}" destId="{CC696AAF-240C-4DF9-BD20-CC0BDB1DFD49}" srcOrd="0" destOrd="0" presId="urn:microsoft.com/office/officeart/2008/layout/LinedList"/>
    <dgm:cxn modelId="{C963CCDC-B148-4F46-8DD5-ECB43B8E3E7F}" type="presParOf" srcId="{3944AF91-79B4-41FC-ACA3-BA0B101D11CD}" destId="{2A146907-5517-4635-9041-BB1555673583}" srcOrd="1" destOrd="0" presId="urn:microsoft.com/office/officeart/2008/layout/LinedList"/>
    <dgm:cxn modelId="{6FE49ED2-AE18-4ECB-B75D-D0571ECE84C4}" type="presParOf" srcId="{2A146907-5517-4635-9041-BB1555673583}" destId="{B28DF335-B282-42B9-AFEA-E956418BB0B3}" srcOrd="0" destOrd="0" presId="urn:microsoft.com/office/officeart/2008/layout/LinedList"/>
    <dgm:cxn modelId="{E651CB72-CB36-474A-8648-C1BE91F4C3BC}" type="presParOf" srcId="{2A146907-5517-4635-9041-BB1555673583}" destId="{4D227710-CC95-44CE-9E45-E4791346B788}" srcOrd="1" destOrd="0" presId="urn:microsoft.com/office/officeart/2008/layout/LinedList"/>
    <dgm:cxn modelId="{6493CC2E-20F1-4E10-A7EB-7CF5610DA3BE}" type="presParOf" srcId="{3944AF91-79B4-41FC-ACA3-BA0B101D11CD}" destId="{B6E85148-B06B-4901-B230-589787430866}" srcOrd="2" destOrd="0" presId="urn:microsoft.com/office/officeart/2008/layout/LinedList"/>
    <dgm:cxn modelId="{41F61B76-0918-440A-85CC-CD2355492008}" type="presParOf" srcId="{3944AF91-79B4-41FC-ACA3-BA0B101D11CD}" destId="{2B878460-174B-4BFE-9ADC-A83947B3DF09}" srcOrd="3" destOrd="0" presId="urn:microsoft.com/office/officeart/2008/layout/LinedList"/>
    <dgm:cxn modelId="{D14E870C-F2D6-4E60-91C5-C32DBC0192B0}" type="presParOf" srcId="{2B878460-174B-4BFE-9ADC-A83947B3DF09}" destId="{ED596F6C-237C-4282-A607-CEB4F29C369A}" srcOrd="0" destOrd="0" presId="urn:microsoft.com/office/officeart/2008/layout/LinedList"/>
    <dgm:cxn modelId="{B6759DC5-228A-4461-92A1-5F68709938F3}" type="presParOf" srcId="{2B878460-174B-4BFE-9ADC-A83947B3DF09}" destId="{B4478D42-EEDD-49C4-87C3-A02BFBD21EE6}" srcOrd="1" destOrd="0" presId="urn:microsoft.com/office/officeart/2008/layout/LinedList"/>
    <dgm:cxn modelId="{E94A26FD-0C58-4C66-BADA-02D8C745050F}" type="presParOf" srcId="{3944AF91-79B4-41FC-ACA3-BA0B101D11CD}" destId="{61759E62-73CD-4C25-B45E-BB9EB9C3D41C}" srcOrd="4" destOrd="0" presId="urn:microsoft.com/office/officeart/2008/layout/LinedList"/>
    <dgm:cxn modelId="{DE53B1C7-6D8E-4C2D-93F6-46F9531BE611}" type="presParOf" srcId="{3944AF91-79B4-41FC-ACA3-BA0B101D11CD}" destId="{6B6974C6-5FBC-46FB-B5F4-D6647F0B7937}" srcOrd="5" destOrd="0" presId="urn:microsoft.com/office/officeart/2008/layout/LinedList"/>
    <dgm:cxn modelId="{B2CA29BD-E9AA-4D1D-B888-70D79C85BB2E}" type="presParOf" srcId="{6B6974C6-5FBC-46FB-B5F4-D6647F0B7937}" destId="{0A417766-B083-4297-8DE8-70A79AEFC53D}" srcOrd="0" destOrd="0" presId="urn:microsoft.com/office/officeart/2008/layout/LinedList"/>
    <dgm:cxn modelId="{BD53D04A-28DB-4239-A118-4D714074C1A2}" type="presParOf" srcId="{6B6974C6-5FBC-46FB-B5F4-D6647F0B7937}" destId="{BAB64B2E-B6E4-4D43-886C-5E73B5151C73}"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95E35A5-6695-49E8-89EB-3F5A2203DCB3}"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786DA342-4C7A-4843-AC1B-7A056A394557}">
      <dgm:prSet/>
      <dgm:spPr/>
      <dgm:t>
        <a:bodyPr/>
        <a:lstStyle/>
        <a:p>
          <a:r>
            <a:rPr lang="en-US" dirty="0"/>
            <a:t>1) OCR</a:t>
          </a:r>
        </a:p>
      </dgm:t>
    </dgm:pt>
    <dgm:pt modelId="{998115E0-2BF9-405B-A570-3E6CAF561E2C}" type="parTrans" cxnId="{B3AAEBCA-736E-4DDD-9041-10C1AEAA5A5E}">
      <dgm:prSet/>
      <dgm:spPr/>
      <dgm:t>
        <a:bodyPr/>
        <a:lstStyle/>
        <a:p>
          <a:endParaRPr lang="en-US"/>
        </a:p>
      </dgm:t>
    </dgm:pt>
    <dgm:pt modelId="{3D7C56D3-12E9-439A-B506-CB95C882C080}" type="sibTrans" cxnId="{B3AAEBCA-736E-4DDD-9041-10C1AEAA5A5E}">
      <dgm:prSet/>
      <dgm:spPr/>
      <dgm:t>
        <a:bodyPr/>
        <a:lstStyle/>
        <a:p>
          <a:endParaRPr lang="en-US"/>
        </a:p>
      </dgm:t>
    </dgm:pt>
    <dgm:pt modelId="{F7696BDA-C030-4B67-8A26-8D904F56A852}">
      <dgm:prSet/>
      <dgm:spPr/>
      <dgm:t>
        <a:bodyPr/>
        <a:lstStyle/>
        <a:p>
          <a:r>
            <a:rPr lang="en-US" dirty="0"/>
            <a:t>2) Text Translation</a:t>
          </a:r>
        </a:p>
      </dgm:t>
    </dgm:pt>
    <dgm:pt modelId="{2B6A56D2-10D3-488D-A0FF-EFC6D114AAF7}" type="parTrans" cxnId="{8B085266-B102-46AE-99B9-3C09C117FE4A}">
      <dgm:prSet/>
      <dgm:spPr/>
      <dgm:t>
        <a:bodyPr/>
        <a:lstStyle/>
        <a:p>
          <a:endParaRPr lang="en-US"/>
        </a:p>
      </dgm:t>
    </dgm:pt>
    <dgm:pt modelId="{0EC39AB0-C12A-47D2-85A8-45CF4B8A5C26}" type="sibTrans" cxnId="{8B085266-B102-46AE-99B9-3C09C117FE4A}">
      <dgm:prSet/>
      <dgm:spPr/>
      <dgm:t>
        <a:bodyPr/>
        <a:lstStyle/>
        <a:p>
          <a:endParaRPr lang="en-US"/>
        </a:p>
      </dgm:t>
    </dgm:pt>
    <dgm:pt modelId="{F21963FF-36DD-4278-84B7-32DE6CFEE393}">
      <dgm:prSet/>
      <dgm:spPr/>
      <dgm:t>
        <a:bodyPr/>
        <a:lstStyle/>
        <a:p>
          <a:r>
            <a:rPr lang="en-US" dirty="0"/>
            <a:t>3) Scene Description</a:t>
          </a:r>
        </a:p>
      </dgm:t>
    </dgm:pt>
    <dgm:pt modelId="{9BC5DB84-A419-44D3-B9ED-C85D74CFBEE2}" type="parTrans" cxnId="{C0639CCD-276B-4059-BF51-DD4B3074BB42}">
      <dgm:prSet/>
      <dgm:spPr/>
      <dgm:t>
        <a:bodyPr/>
        <a:lstStyle/>
        <a:p>
          <a:endParaRPr lang="en-US"/>
        </a:p>
      </dgm:t>
    </dgm:pt>
    <dgm:pt modelId="{D5D0141F-5E2B-49C8-803D-72A51CA5187A}" type="sibTrans" cxnId="{C0639CCD-276B-4059-BF51-DD4B3074BB42}">
      <dgm:prSet/>
      <dgm:spPr/>
      <dgm:t>
        <a:bodyPr/>
        <a:lstStyle/>
        <a:p>
          <a:endParaRPr lang="en-US"/>
        </a:p>
      </dgm:t>
    </dgm:pt>
    <dgm:pt modelId="{DB4DDCF0-F324-4661-8CFC-A8A69306D9A5}">
      <dgm:prSet/>
      <dgm:spPr/>
      <dgm:t>
        <a:bodyPr/>
        <a:lstStyle/>
        <a:p>
          <a:r>
            <a:rPr lang="en-US" dirty="0"/>
            <a:t>10) </a:t>
          </a:r>
          <a:r>
            <a:rPr lang="en-GB" dirty="0"/>
            <a:t>Recording Notes </a:t>
          </a:r>
          <a:endParaRPr lang="en-US" dirty="0"/>
        </a:p>
      </dgm:t>
    </dgm:pt>
    <dgm:pt modelId="{44219B9C-D676-47BA-A2FA-2EA080E322BB}" type="parTrans" cxnId="{0FA2CB0E-5AD3-481C-AE6D-987527750CC8}">
      <dgm:prSet/>
      <dgm:spPr/>
      <dgm:t>
        <a:bodyPr/>
        <a:lstStyle/>
        <a:p>
          <a:endParaRPr lang="en-US"/>
        </a:p>
      </dgm:t>
    </dgm:pt>
    <dgm:pt modelId="{16F83C02-0C56-4429-9A3E-F29AAC6146CB}" type="sibTrans" cxnId="{0FA2CB0E-5AD3-481C-AE6D-987527750CC8}">
      <dgm:prSet/>
      <dgm:spPr/>
      <dgm:t>
        <a:bodyPr/>
        <a:lstStyle/>
        <a:p>
          <a:endParaRPr lang="en-US"/>
        </a:p>
      </dgm:t>
    </dgm:pt>
    <dgm:pt modelId="{1A298591-BB28-4045-B0F6-242E5CE4B82A}">
      <dgm:prSet/>
      <dgm:spPr>
        <a:solidFill>
          <a:schemeClr val="accent2"/>
        </a:solidFill>
        <a:ln>
          <a:solidFill>
            <a:schemeClr val="accent2">
              <a:lumMod val="60000"/>
              <a:lumOff val="40000"/>
            </a:schemeClr>
          </a:solidFill>
        </a:ln>
      </dgm:spPr>
      <dgm:t>
        <a:bodyPr/>
        <a:lstStyle/>
        <a:p>
          <a:r>
            <a:rPr lang="en-US" dirty="0"/>
            <a:t>9)Target Country/City Detection</a:t>
          </a:r>
        </a:p>
      </dgm:t>
    </dgm:pt>
    <dgm:pt modelId="{ED72A21B-23BB-4280-AE76-01963D4887B5}" type="parTrans" cxnId="{32CD94AA-5EE8-4331-BF1A-D2CC3AB9D14E}">
      <dgm:prSet/>
      <dgm:spPr/>
      <dgm:t>
        <a:bodyPr/>
        <a:lstStyle/>
        <a:p>
          <a:endParaRPr lang="en-US"/>
        </a:p>
      </dgm:t>
    </dgm:pt>
    <dgm:pt modelId="{C91A2F49-6ABA-4E52-B112-54388990C7A0}" type="sibTrans" cxnId="{32CD94AA-5EE8-4331-BF1A-D2CC3AB9D14E}">
      <dgm:prSet/>
      <dgm:spPr/>
      <dgm:t>
        <a:bodyPr/>
        <a:lstStyle/>
        <a:p>
          <a:endParaRPr lang="en-US"/>
        </a:p>
      </dgm:t>
    </dgm:pt>
    <dgm:pt modelId="{FC29BAAC-F220-4F0E-A9B4-C343F82042B7}">
      <dgm:prSet/>
      <dgm:spPr/>
      <dgm:t>
        <a:bodyPr/>
        <a:lstStyle/>
        <a:p>
          <a:r>
            <a:rPr lang="en-US" dirty="0"/>
            <a:t>4)Age/Gender Reveal</a:t>
          </a:r>
        </a:p>
      </dgm:t>
    </dgm:pt>
    <dgm:pt modelId="{696B3C50-E557-4B00-9F84-1E73BF076B87}" type="parTrans" cxnId="{FDE176A3-9E73-4EE0-A8AF-5E514A44EAB2}">
      <dgm:prSet/>
      <dgm:spPr/>
      <dgm:t>
        <a:bodyPr/>
        <a:lstStyle/>
        <a:p>
          <a:endParaRPr lang="en-US"/>
        </a:p>
      </dgm:t>
    </dgm:pt>
    <dgm:pt modelId="{444F51E2-5F36-4BB7-A7B3-34F142DE8618}" type="sibTrans" cxnId="{FDE176A3-9E73-4EE0-A8AF-5E514A44EAB2}">
      <dgm:prSet/>
      <dgm:spPr/>
      <dgm:t>
        <a:bodyPr/>
        <a:lstStyle/>
        <a:p>
          <a:endParaRPr lang="en-US"/>
        </a:p>
      </dgm:t>
    </dgm:pt>
    <dgm:pt modelId="{5CE2CB02-B17B-4941-8201-CD752FD3F91D}">
      <dgm:prSet/>
      <dgm:spPr/>
      <dgm:t>
        <a:bodyPr/>
        <a:lstStyle/>
        <a:p>
          <a:r>
            <a:rPr lang="en-US" dirty="0"/>
            <a:t>6) Scan QR code.</a:t>
          </a:r>
        </a:p>
      </dgm:t>
    </dgm:pt>
    <dgm:pt modelId="{514940C0-CA00-44EE-A508-822072681332}" type="parTrans" cxnId="{E64C7005-BACB-4A9C-8D90-639750C8EE00}">
      <dgm:prSet/>
      <dgm:spPr/>
      <dgm:t>
        <a:bodyPr/>
        <a:lstStyle/>
        <a:p>
          <a:endParaRPr lang="en-US"/>
        </a:p>
      </dgm:t>
    </dgm:pt>
    <dgm:pt modelId="{3720C9E1-B034-489C-BF74-F02D1A4B5C8C}" type="sibTrans" cxnId="{E64C7005-BACB-4A9C-8D90-639750C8EE00}">
      <dgm:prSet/>
      <dgm:spPr/>
      <dgm:t>
        <a:bodyPr/>
        <a:lstStyle/>
        <a:p>
          <a:endParaRPr lang="en-US"/>
        </a:p>
      </dgm:t>
    </dgm:pt>
    <dgm:pt modelId="{5DC6FC73-F804-4DBE-815A-623BCD6A1052}">
      <dgm:prSet/>
      <dgm:spPr/>
      <dgm:t>
        <a:bodyPr/>
        <a:lstStyle/>
        <a:p>
          <a:pPr rtl="0"/>
          <a:r>
            <a:rPr lang="en-US" dirty="0"/>
            <a:t>5) Color Identification</a:t>
          </a:r>
        </a:p>
      </dgm:t>
    </dgm:pt>
    <dgm:pt modelId="{4F4AE821-774C-47A4-9FC6-DB910ED327CE}" type="parTrans" cxnId="{2A0D2226-4EAD-4F37-B48D-A23C346EABF4}">
      <dgm:prSet/>
      <dgm:spPr/>
      <dgm:t>
        <a:bodyPr/>
        <a:lstStyle/>
        <a:p>
          <a:endParaRPr lang="en-US"/>
        </a:p>
      </dgm:t>
    </dgm:pt>
    <dgm:pt modelId="{CA840517-809C-4F3B-9564-03983DFB2E03}" type="sibTrans" cxnId="{2A0D2226-4EAD-4F37-B48D-A23C346EABF4}">
      <dgm:prSet/>
      <dgm:spPr/>
      <dgm:t>
        <a:bodyPr/>
        <a:lstStyle/>
        <a:p>
          <a:endParaRPr lang="en-US"/>
        </a:p>
      </dgm:t>
    </dgm:pt>
    <dgm:pt modelId="{95F5AD1D-C1F3-446B-995D-59C274FE9814}">
      <dgm:prSet/>
      <dgm:spPr/>
      <dgm:t>
        <a:bodyPr/>
        <a:lstStyle/>
        <a:p>
          <a:r>
            <a:rPr lang="en-US" dirty="0"/>
            <a:t>7)</a:t>
          </a:r>
          <a:r>
            <a:rPr lang="en-US" b="1" u="none" dirty="0"/>
            <a:t>Prayer-Time</a:t>
          </a:r>
          <a:r>
            <a:rPr lang="en-US" b="1" u="sng" dirty="0"/>
            <a:t> </a:t>
          </a:r>
          <a:endParaRPr lang="en-US" dirty="0"/>
        </a:p>
      </dgm:t>
    </dgm:pt>
    <dgm:pt modelId="{E465EC95-78A7-4A01-B03B-CC666F2C79E3}" type="parTrans" cxnId="{82B5AD24-D240-498C-AACE-AB010B8A76DF}">
      <dgm:prSet/>
      <dgm:spPr/>
      <dgm:t>
        <a:bodyPr/>
        <a:lstStyle/>
        <a:p>
          <a:endParaRPr lang="en-US"/>
        </a:p>
      </dgm:t>
    </dgm:pt>
    <dgm:pt modelId="{881D42C2-CCA5-4BD1-8219-A1CCA2FD48B4}" type="sibTrans" cxnId="{82B5AD24-D240-498C-AACE-AB010B8A76DF}">
      <dgm:prSet/>
      <dgm:spPr/>
      <dgm:t>
        <a:bodyPr/>
        <a:lstStyle/>
        <a:p>
          <a:endParaRPr lang="en-US"/>
        </a:p>
      </dgm:t>
    </dgm:pt>
    <dgm:pt modelId="{AD03F524-E9AB-4FE2-BB7F-F168D2CA4E83}">
      <dgm:prSet/>
      <dgm:spPr/>
      <dgm:t>
        <a:bodyPr/>
        <a:lstStyle/>
        <a:p>
          <a:r>
            <a:rPr lang="en-GB" dirty="0"/>
            <a:t>8)El </a:t>
          </a:r>
          <a:r>
            <a:rPr lang="en-GB" dirty="0" err="1"/>
            <a:t>Qibla</a:t>
          </a:r>
          <a:r>
            <a:rPr lang="en-GB" dirty="0"/>
            <a:t> Detection</a:t>
          </a:r>
          <a:endParaRPr lang="en-US" dirty="0"/>
        </a:p>
      </dgm:t>
    </dgm:pt>
    <dgm:pt modelId="{D05FC840-C0B6-4E51-8000-856693D7C2B5}" type="parTrans" cxnId="{5BAE9E74-153D-4A75-B1A2-0B264AED358E}">
      <dgm:prSet/>
      <dgm:spPr/>
      <dgm:t>
        <a:bodyPr/>
        <a:lstStyle/>
        <a:p>
          <a:endParaRPr lang="en-US"/>
        </a:p>
      </dgm:t>
    </dgm:pt>
    <dgm:pt modelId="{3D53CD9E-1E5A-41C5-AF98-17FE016FC6CC}" type="sibTrans" cxnId="{5BAE9E74-153D-4A75-B1A2-0B264AED358E}">
      <dgm:prSet/>
      <dgm:spPr/>
      <dgm:t>
        <a:bodyPr/>
        <a:lstStyle/>
        <a:p>
          <a:endParaRPr lang="en-US"/>
        </a:p>
      </dgm:t>
    </dgm:pt>
    <dgm:pt modelId="{E4C6F77A-74B2-4EA1-99AE-8EC96C057604}">
      <dgm:prSet/>
      <dgm:spPr/>
      <dgm:t>
        <a:bodyPr/>
        <a:lstStyle/>
        <a:p>
          <a:r>
            <a:rPr lang="en-US" dirty="0"/>
            <a:t>11)Obstacle Detection</a:t>
          </a:r>
        </a:p>
      </dgm:t>
    </dgm:pt>
    <dgm:pt modelId="{F0DD2EF3-1E4A-4665-BBD9-28FD6B938683}" type="parTrans" cxnId="{C7031890-0D0C-4009-BD52-D4634D890788}">
      <dgm:prSet/>
      <dgm:spPr/>
      <dgm:t>
        <a:bodyPr/>
        <a:lstStyle/>
        <a:p>
          <a:endParaRPr lang="en-US"/>
        </a:p>
      </dgm:t>
    </dgm:pt>
    <dgm:pt modelId="{E5D8D7C0-E0F4-4390-9A07-BDBA9AE0BD93}" type="sibTrans" cxnId="{C7031890-0D0C-4009-BD52-D4634D890788}">
      <dgm:prSet/>
      <dgm:spPr/>
      <dgm:t>
        <a:bodyPr/>
        <a:lstStyle/>
        <a:p>
          <a:endParaRPr lang="en-US"/>
        </a:p>
      </dgm:t>
    </dgm:pt>
    <dgm:pt modelId="{64E17838-F4C2-4153-9F12-AB7ED34D4D91}" type="pres">
      <dgm:prSet presAssocID="{C95E35A5-6695-49E8-89EB-3F5A2203DCB3}" presName="diagram" presStyleCnt="0">
        <dgm:presLayoutVars>
          <dgm:dir/>
          <dgm:resizeHandles val="exact"/>
        </dgm:presLayoutVars>
      </dgm:prSet>
      <dgm:spPr/>
    </dgm:pt>
    <dgm:pt modelId="{53D01416-8990-4579-9466-0B33341344A1}" type="pres">
      <dgm:prSet presAssocID="{786DA342-4C7A-4843-AC1B-7A056A394557}" presName="node" presStyleLbl="node1" presStyleIdx="0" presStyleCnt="11" custLinFactNeighborX="-355" custLinFactNeighborY="1123">
        <dgm:presLayoutVars>
          <dgm:bulletEnabled val="1"/>
        </dgm:presLayoutVars>
      </dgm:prSet>
      <dgm:spPr/>
    </dgm:pt>
    <dgm:pt modelId="{EA075ADC-C765-4D13-AACE-0E6E95ECABB7}" type="pres">
      <dgm:prSet presAssocID="{3D7C56D3-12E9-439A-B506-CB95C882C080}" presName="sibTrans" presStyleCnt="0"/>
      <dgm:spPr/>
    </dgm:pt>
    <dgm:pt modelId="{0AA9C150-7F58-4EFE-A60E-F22F7E71D47D}" type="pres">
      <dgm:prSet presAssocID="{F7696BDA-C030-4B67-8A26-8D904F56A852}" presName="node" presStyleLbl="node1" presStyleIdx="1" presStyleCnt="11">
        <dgm:presLayoutVars>
          <dgm:bulletEnabled val="1"/>
        </dgm:presLayoutVars>
      </dgm:prSet>
      <dgm:spPr/>
    </dgm:pt>
    <dgm:pt modelId="{4195A86A-3029-4EE2-AC39-C0D775D1745E}" type="pres">
      <dgm:prSet presAssocID="{0EC39AB0-C12A-47D2-85A8-45CF4B8A5C26}" presName="sibTrans" presStyleCnt="0"/>
      <dgm:spPr/>
    </dgm:pt>
    <dgm:pt modelId="{D1C54B02-75A6-4716-91F2-46257C90613F}" type="pres">
      <dgm:prSet presAssocID="{F21963FF-36DD-4278-84B7-32DE6CFEE393}" presName="node" presStyleLbl="node1" presStyleIdx="2" presStyleCnt="11">
        <dgm:presLayoutVars>
          <dgm:bulletEnabled val="1"/>
        </dgm:presLayoutVars>
      </dgm:prSet>
      <dgm:spPr/>
    </dgm:pt>
    <dgm:pt modelId="{CFB31CE8-7F49-424B-8A45-2FB5A571F55C}" type="pres">
      <dgm:prSet presAssocID="{D5D0141F-5E2B-49C8-803D-72A51CA5187A}" presName="sibTrans" presStyleCnt="0"/>
      <dgm:spPr/>
    </dgm:pt>
    <dgm:pt modelId="{9C840BA1-0227-44E8-B202-6D634668D2FF}" type="pres">
      <dgm:prSet presAssocID="{FC29BAAC-F220-4F0E-A9B4-C343F82042B7}" presName="node" presStyleLbl="node1" presStyleIdx="3" presStyleCnt="11">
        <dgm:presLayoutVars>
          <dgm:bulletEnabled val="1"/>
        </dgm:presLayoutVars>
      </dgm:prSet>
      <dgm:spPr/>
    </dgm:pt>
    <dgm:pt modelId="{044D1FC9-B854-410F-B170-C81C535123F0}" type="pres">
      <dgm:prSet presAssocID="{444F51E2-5F36-4BB7-A7B3-34F142DE8618}" presName="sibTrans" presStyleCnt="0"/>
      <dgm:spPr/>
    </dgm:pt>
    <dgm:pt modelId="{4E0F5541-3B29-49FA-BDEC-9C05319F3E6B}" type="pres">
      <dgm:prSet presAssocID="{5DC6FC73-F804-4DBE-815A-623BCD6A1052}" presName="node" presStyleLbl="node1" presStyleIdx="4" presStyleCnt="11">
        <dgm:presLayoutVars>
          <dgm:bulletEnabled val="1"/>
        </dgm:presLayoutVars>
      </dgm:prSet>
      <dgm:spPr/>
    </dgm:pt>
    <dgm:pt modelId="{6196585C-B4AB-40F3-915B-39E810C6D348}" type="pres">
      <dgm:prSet presAssocID="{CA840517-809C-4F3B-9564-03983DFB2E03}" presName="sibTrans" presStyleCnt="0"/>
      <dgm:spPr/>
    </dgm:pt>
    <dgm:pt modelId="{0862748F-2934-484E-B826-904004771BE8}" type="pres">
      <dgm:prSet presAssocID="{5CE2CB02-B17B-4941-8201-CD752FD3F91D}" presName="node" presStyleLbl="node1" presStyleIdx="5" presStyleCnt="11">
        <dgm:presLayoutVars>
          <dgm:bulletEnabled val="1"/>
        </dgm:presLayoutVars>
      </dgm:prSet>
      <dgm:spPr/>
    </dgm:pt>
    <dgm:pt modelId="{85B81635-17A6-45B9-93E2-36D491A89D44}" type="pres">
      <dgm:prSet presAssocID="{3720C9E1-B034-489C-BF74-F02D1A4B5C8C}" presName="sibTrans" presStyleCnt="0"/>
      <dgm:spPr/>
    </dgm:pt>
    <dgm:pt modelId="{2098BB9E-73DB-43DF-8B45-BADFC9282A0B}" type="pres">
      <dgm:prSet presAssocID="{95F5AD1D-C1F3-446B-995D-59C274FE9814}" presName="node" presStyleLbl="node1" presStyleIdx="6" presStyleCnt="11">
        <dgm:presLayoutVars>
          <dgm:bulletEnabled val="1"/>
        </dgm:presLayoutVars>
      </dgm:prSet>
      <dgm:spPr/>
    </dgm:pt>
    <dgm:pt modelId="{43AAAA5F-3C05-41FA-A7C8-BA249A5362FC}" type="pres">
      <dgm:prSet presAssocID="{881D42C2-CCA5-4BD1-8219-A1CCA2FD48B4}" presName="sibTrans" presStyleCnt="0"/>
      <dgm:spPr/>
    </dgm:pt>
    <dgm:pt modelId="{F8AC39F2-F9A8-4CA3-A1BD-F394CE919E98}" type="pres">
      <dgm:prSet presAssocID="{AD03F524-E9AB-4FE2-BB7F-F168D2CA4E83}" presName="node" presStyleLbl="node1" presStyleIdx="7" presStyleCnt="11">
        <dgm:presLayoutVars>
          <dgm:bulletEnabled val="1"/>
        </dgm:presLayoutVars>
      </dgm:prSet>
      <dgm:spPr/>
    </dgm:pt>
    <dgm:pt modelId="{5AE8B674-DDC3-4AA1-BB8E-C245C272664E}" type="pres">
      <dgm:prSet presAssocID="{3D53CD9E-1E5A-41C5-AF98-17FE016FC6CC}" presName="sibTrans" presStyleCnt="0"/>
      <dgm:spPr/>
    </dgm:pt>
    <dgm:pt modelId="{AFF0BB34-9A32-4AD9-98CF-56BE399700EF}" type="pres">
      <dgm:prSet presAssocID="{1A298591-BB28-4045-B0F6-242E5CE4B82A}" presName="node" presStyleLbl="node1" presStyleIdx="8" presStyleCnt="11">
        <dgm:presLayoutVars>
          <dgm:bulletEnabled val="1"/>
        </dgm:presLayoutVars>
      </dgm:prSet>
      <dgm:spPr/>
    </dgm:pt>
    <dgm:pt modelId="{F13C33DA-6EFF-44B1-85D1-2C2B2E946660}" type="pres">
      <dgm:prSet presAssocID="{C91A2F49-6ABA-4E52-B112-54388990C7A0}" presName="sibTrans" presStyleCnt="0"/>
      <dgm:spPr/>
    </dgm:pt>
    <dgm:pt modelId="{D262F857-3351-4BC5-A7C0-21A7764F36B2}" type="pres">
      <dgm:prSet presAssocID="{DB4DDCF0-F324-4661-8CFC-A8A69306D9A5}" presName="node" presStyleLbl="node1" presStyleIdx="9" presStyleCnt="11">
        <dgm:presLayoutVars>
          <dgm:bulletEnabled val="1"/>
        </dgm:presLayoutVars>
      </dgm:prSet>
      <dgm:spPr/>
    </dgm:pt>
    <dgm:pt modelId="{90F0369B-C250-4C1F-ACDD-9F4F7E91B377}" type="pres">
      <dgm:prSet presAssocID="{16F83C02-0C56-4429-9A3E-F29AAC6146CB}" presName="sibTrans" presStyleCnt="0"/>
      <dgm:spPr/>
    </dgm:pt>
    <dgm:pt modelId="{E840CE38-93BD-40FD-A4BE-DCBA973075AD}" type="pres">
      <dgm:prSet presAssocID="{E4C6F77A-74B2-4EA1-99AE-8EC96C057604}" presName="node" presStyleLbl="node1" presStyleIdx="10" presStyleCnt="11">
        <dgm:presLayoutVars>
          <dgm:bulletEnabled val="1"/>
        </dgm:presLayoutVars>
      </dgm:prSet>
      <dgm:spPr/>
    </dgm:pt>
  </dgm:ptLst>
  <dgm:cxnLst>
    <dgm:cxn modelId="{1D3FFE01-8010-4285-90E8-43E5CEF7B218}" type="presOf" srcId="{E4C6F77A-74B2-4EA1-99AE-8EC96C057604}" destId="{E840CE38-93BD-40FD-A4BE-DCBA973075AD}" srcOrd="0" destOrd="0" presId="urn:microsoft.com/office/officeart/2005/8/layout/default"/>
    <dgm:cxn modelId="{E64C7005-BACB-4A9C-8D90-639750C8EE00}" srcId="{C95E35A5-6695-49E8-89EB-3F5A2203DCB3}" destId="{5CE2CB02-B17B-4941-8201-CD752FD3F91D}" srcOrd="5" destOrd="0" parTransId="{514940C0-CA00-44EE-A508-822072681332}" sibTransId="{3720C9E1-B034-489C-BF74-F02D1A4B5C8C}"/>
    <dgm:cxn modelId="{40C53E08-759B-443B-A198-8C99527B4175}" type="presOf" srcId="{95F5AD1D-C1F3-446B-995D-59C274FE9814}" destId="{2098BB9E-73DB-43DF-8B45-BADFC9282A0B}" srcOrd="0" destOrd="0" presId="urn:microsoft.com/office/officeart/2005/8/layout/default"/>
    <dgm:cxn modelId="{6CA3F908-2C99-4A08-8D01-3368978035F4}" type="presOf" srcId="{FC29BAAC-F220-4F0E-A9B4-C343F82042B7}" destId="{9C840BA1-0227-44E8-B202-6D634668D2FF}" srcOrd="0" destOrd="0" presId="urn:microsoft.com/office/officeart/2005/8/layout/default"/>
    <dgm:cxn modelId="{0FA2CB0E-5AD3-481C-AE6D-987527750CC8}" srcId="{C95E35A5-6695-49E8-89EB-3F5A2203DCB3}" destId="{DB4DDCF0-F324-4661-8CFC-A8A69306D9A5}" srcOrd="9" destOrd="0" parTransId="{44219B9C-D676-47BA-A2FA-2EA080E322BB}" sibTransId="{16F83C02-0C56-4429-9A3E-F29AAC6146CB}"/>
    <dgm:cxn modelId="{82B5AD24-D240-498C-AACE-AB010B8A76DF}" srcId="{C95E35A5-6695-49E8-89EB-3F5A2203DCB3}" destId="{95F5AD1D-C1F3-446B-995D-59C274FE9814}" srcOrd="6" destOrd="0" parTransId="{E465EC95-78A7-4A01-B03B-CC666F2C79E3}" sibTransId="{881D42C2-CCA5-4BD1-8219-A1CCA2FD48B4}"/>
    <dgm:cxn modelId="{2A0D2226-4EAD-4F37-B48D-A23C346EABF4}" srcId="{C95E35A5-6695-49E8-89EB-3F5A2203DCB3}" destId="{5DC6FC73-F804-4DBE-815A-623BCD6A1052}" srcOrd="4" destOrd="0" parTransId="{4F4AE821-774C-47A4-9FC6-DB910ED327CE}" sibTransId="{CA840517-809C-4F3B-9564-03983DFB2E03}"/>
    <dgm:cxn modelId="{C560735C-6C38-48BF-8EDD-0B9ADFD73050}" type="presOf" srcId="{DB4DDCF0-F324-4661-8CFC-A8A69306D9A5}" destId="{D262F857-3351-4BC5-A7C0-21A7764F36B2}" srcOrd="0" destOrd="0" presId="urn:microsoft.com/office/officeart/2005/8/layout/default"/>
    <dgm:cxn modelId="{8B085266-B102-46AE-99B9-3C09C117FE4A}" srcId="{C95E35A5-6695-49E8-89EB-3F5A2203DCB3}" destId="{F7696BDA-C030-4B67-8A26-8D904F56A852}" srcOrd="1" destOrd="0" parTransId="{2B6A56D2-10D3-488D-A0FF-EFC6D114AAF7}" sibTransId="{0EC39AB0-C12A-47D2-85A8-45CF4B8A5C26}"/>
    <dgm:cxn modelId="{5BAE9E74-153D-4A75-B1A2-0B264AED358E}" srcId="{C95E35A5-6695-49E8-89EB-3F5A2203DCB3}" destId="{AD03F524-E9AB-4FE2-BB7F-F168D2CA4E83}" srcOrd="7" destOrd="0" parTransId="{D05FC840-C0B6-4E51-8000-856693D7C2B5}" sibTransId="{3D53CD9E-1E5A-41C5-AF98-17FE016FC6CC}"/>
    <dgm:cxn modelId="{37A7937E-27BF-45BF-959B-A08BA4419C25}" type="presOf" srcId="{F7696BDA-C030-4B67-8A26-8D904F56A852}" destId="{0AA9C150-7F58-4EFE-A60E-F22F7E71D47D}" srcOrd="0" destOrd="0" presId="urn:microsoft.com/office/officeart/2005/8/layout/default"/>
    <dgm:cxn modelId="{C7031890-0D0C-4009-BD52-D4634D890788}" srcId="{C95E35A5-6695-49E8-89EB-3F5A2203DCB3}" destId="{E4C6F77A-74B2-4EA1-99AE-8EC96C057604}" srcOrd="10" destOrd="0" parTransId="{F0DD2EF3-1E4A-4665-BBD9-28FD6B938683}" sibTransId="{E5D8D7C0-E0F4-4390-9A07-BDBA9AE0BD93}"/>
    <dgm:cxn modelId="{39023E98-C080-4641-9B35-7F0E5E7B40CD}" type="presOf" srcId="{AD03F524-E9AB-4FE2-BB7F-F168D2CA4E83}" destId="{F8AC39F2-F9A8-4CA3-A1BD-F394CE919E98}" srcOrd="0" destOrd="0" presId="urn:microsoft.com/office/officeart/2005/8/layout/default"/>
    <dgm:cxn modelId="{907B789C-6C54-435D-9891-8230DFBD7788}" type="presOf" srcId="{786DA342-4C7A-4843-AC1B-7A056A394557}" destId="{53D01416-8990-4579-9466-0B33341344A1}" srcOrd="0" destOrd="0" presId="urn:microsoft.com/office/officeart/2005/8/layout/default"/>
    <dgm:cxn modelId="{439AE9A0-465B-47BC-98CC-B7F791002955}" type="presOf" srcId="{F21963FF-36DD-4278-84B7-32DE6CFEE393}" destId="{D1C54B02-75A6-4716-91F2-46257C90613F}" srcOrd="0" destOrd="0" presId="urn:microsoft.com/office/officeart/2005/8/layout/default"/>
    <dgm:cxn modelId="{FDE176A3-9E73-4EE0-A8AF-5E514A44EAB2}" srcId="{C95E35A5-6695-49E8-89EB-3F5A2203DCB3}" destId="{FC29BAAC-F220-4F0E-A9B4-C343F82042B7}" srcOrd="3" destOrd="0" parTransId="{696B3C50-E557-4B00-9F84-1E73BF076B87}" sibTransId="{444F51E2-5F36-4BB7-A7B3-34F142DE8618}"/>
    <dgm:cxn modelId="{32CD94AA-5EE8-4331-BF1A-D2CC3AB9D14E}" srcId="{C95E35A5-6695-49E8-89EB-3F5A2203DCB3}" destId="{1A298591-BB28-4045-B0F6-242E5CE4B82A}" srcOrd="8" destOrd="0" parTransId="{ED72A21B-23BB-4280-AE76-01963D4887B5}" sibTransId="{C91A2F49-6ABA-4E52-B112-54388990C7A0}"/>
    <dgm:cxn modelId="{FEFEDAAC-D6F6-45D7-8820-5AE703E4C3B2}" type="presOf" srcId="{1A298591-BB28-4045-B0F6-242E5CE4B82A}" destId="{AFF0BB34-9A32-4AD9-98CF-56BE399700EF}" srcOrd="0" destOrd="0" presId="urn:microsoft.com/office/officeart/2005/8/layout/default"/>
    <dgm:cxn modelId="{52817EB8-D854-473F-B331-3F3B2EE07660}" type="presOf" srcId="{5DC6FC73-F804-4DBE-815A-623BCD6A1052}" destId="{4E0F5541-3B29-49FA-BDEC-9C05319F3E6B}" srcOrd="0" destOrd="0" presId="urn:microsoft.com/office/officeart/2005/8/layout/default"/>
    <dgm:cxn modelId="{B3AAEBCA-736E-4DDD-9041-10C1AEAA5A5E}" srcId="{C95E35A5-6695-49E8-89EB-3F5A2203DCB3}" destId="{786DA342-4C7A-4843-AC1B-7A056A394557}" srcOrd="0" destOrd="0" parTransId="{998115E0-2BF9-405B-A570-3E6CAF561E2C}" sibTransId="{3D7C56D3-12E9-439A-B506-CB95C882C080}"/>
    <dgm:cxn modelId="{78206BCC-0CE1-4A7B-AE44-0852BD96FD56}" type="presOf" srcId="{C95E35A5-6695-49E8-89EB-3F5A2203DCB3}" destId="{64E17838-F4C2-4153-9F12-AB7ED34D4D91}" srcOrd="0" destOrd="0" presId="urn:microsoft.com/office/officeart/2005/8/layout/default"/>
    <dgm:cxn modelId="{C0639CCD-276B-4059-BF51-DD4B3074BB42}" srcId="{C95E35A5-6695-49E8-89EB-3F5A2203DCB3}" destId="{F21963FF-36DD-4278-84B7-32DE6CFEE393}" srcOrd="2" destOrd="0" parTransId="{9BC5DB84-A419-44D3-B9ED-C85D74CFBEE2}" sibTransId="{D5D0141F-5E2B-49C8-803D-72A51CA5187A}"/>
    <dgm:cxn modelId="{4D5E07F2-44C9-4DF7-81B8-13F196FF7B13}" type="presOf" srcId="{5CE2CB02-B17B-4941-8201-CD752FD3F91D}" destId="{0862748F-2934-484E-B826-904004771BE8}" srcOrd="0" destOrd="0" presId="urn:microsoft.com/office/officeart/2005/8/layout/default"/>
    <dgm:cxn modelId="{B73C25C2-E11D-4E40-B1E4-D65416676575}" type="presParOf" srcId="{64E17838-F4C2-4153-9F12-AB7ED34D4D91}" destId="{53D01416-8990-4579-9466-0B33341344A1}" srcOrd="0" destOrd="0" presId="urn:microsoft.com/office/officeart/2005/8/layout/default"/>
    <dgm:cxn modelId="{EDC38A76-AEF3-4B1E-B770-5DFFC35E1099}" type="presParOf" srcId="{64E17838-F4C2-4153-9F12-AB7ED34D4D91}" destId="{EA075ADC-C765-4D13-AACE-0E6E95ECABB7}" srcOrd="1" destOrd="0" presId="urn:microsoft.com/office/officeart/2005/8/layout/default"/>
    <dgm:cxn modelId="{40C69217-8DF6-4798-87B8-4DEE23D4F7AF}" type="presParOf" srcId="{64E17838-F4C2-4153-9F12-AB7ED34D4D91}" destId="{0AA9C150-7F58-4EFE-A60E-F22F7E71D47D}" srcOrd="2" destOrd="0" presId="urn:microsoft.com/office/officeart/2005/8/layout/default"/>
    <dgm:cxn modelId="{6D98B5B6-4E95-4763-9CFE-5F2F0BE96C9A}" type="presParOf" srcId="{64E17838-F4C2-4153-9F12-AB7ED34D4D91}" destId="{4195A86A-3029-4EE2-AC39-C0D775D1745E}" srcOrd="3" destOrd="0" presId="urn:microsoft.com/office/officeart/2005/8/layout/default"/>
    <dgm:cxn modelId="{4B3F4A04-0632-41ED-A03C-DCEA95B3B4BB}" type="presParOf" srcId="{64E17838-F4C2-4153-9F12-AB7ED34D4D91}" destId="{D1C54B02-75A6-4716-91F2-46257C90613F}" srcOrd="4" destOrd="0" presId="urn:microsoft.com/office/officeart/2005/8/layout/default"/>
    <dgm:cxn modelId="{87493DD4-81AD-4AC3-8130-0F563406ABB6}" type="presParOf" srcId="{64E17838-F4C2-4153-9F12-AB7ED34D4D91}" destId="{CFB31CE8-7F49-424B-8A45-2FB5A571F55C}" srcOrd="5" destOrd="0" presId="urn:microsoft.com/office/officeart/2005/8/layout/default"/>
    <dgm:cxn modelId="{97EC4CFF-0AF1-4551-8067-077CF5C08B64}" type="presParOf" srcId="{64E17838-F4C2-4153-9F12-AB7ED34D4D91}" destId="{9C840BA1-0227-44E8-B202-6D634668D2FF}" srcOrd="6" destOrd="0" presId="urn:microsoft.com/office/officeart/2005/8/layout/default"/>
    <dgm:cxn modelId="{A59DDB2C-1A06-4B5C-A47F-23F683CA5904}" type="presParOf" srcId="{64E17838-F4C2-4153-9F12-AB7ED34D4D91}" destId="{044D1FC9-B854-410F-B170-C81C535123F0}" srcOrd="7" destOrd="0" presId="urn:microsoft.com/office/officeart/2005/8/layout/default"/>
    <dgm:cxn modelId="{29ADD0CA-74D0-41F3-9ED7-CC85198A2156}" type="presParOf" srcId="{64E17838-F4C2-4153-9F12-AB7ED34D4D91}" destId="{4E0F5541-3B29-49FA-BDEC-9C05319F3E6B}" srcOrd="8" destOrd="0" presId="urn:microsoft.com/office/officeart/2005/8/layout/default"/>
    <dgm:cxn modelId="{B0AD6254-49F8-477F-A4AE-18BDD18E55FA}" type="presParOf" srcId="{64E17838-F4C2-4153-9F12-AB7ED34D4D91}" destId="{6196585C-B4AB-40F3-915B-39E810C6D348}" srcOrd="9" destOrd="0" presId="urn:microsoft.com/office/officeart/2005/8/layout/default"/>
    <dgm:cxn modelId="{8C450DE7-BBCA-43A4-B09F-7413C3027547}" type="presParOf" srcId="{64E17838-F4C2-4153-9F12-AB7ED34D4D91}" destId="{0862748F-2934-484E-B826-904004771BE8}" srcOrd="10" destOrd="0" presId="urn:microsoft.com/office/officeart/2005/8/layout/default"/>
    <dgm:cxn modelId="{C80A57A6-8F6D-4FEA-B9F2-553776F65708}" type="presParOf" srcId="{64E17838-F4C2-4153-9F12-AB7ED34D4D91}" destId="{85B81635-17A6-45B9-93E2-36D491A89D44}" srcOrd="11" destOrd="0" presId="urn:microsoft.com/office/officeart/2005/8/layout/default"/>
    <dgm:cxn modelId="{21CE19BC-18A3-4D5E-ACBE-52D312CE668F}" type="presParOf" srcId="{64E17838-F4C2-4153-9F12-AB7ED34D4D91}" destId="{2098BB9E-73DB-43DF-8B45-BADFC9282A0B}" srcOrd="12" destOrd="0" presId="urn:microsoft.com/office/officeart/2005/8/layout/default"/>
    <dgm:cxn modelId="{99E81004-F2F3-433F-B004-AF0C11DEF658}" type="presParOf" srcId="{64E17838-F4C2-4153-9F12-AB7ED34D4D91}" destId="{43AAAA5F-3C05-41FA-A7C8-BA249A5362FC}" srcOrd="13" destOrd="0" presId="urn:microsoft.com/office/officeart/2005/8/layout/default"/>
    <dgm:cxn modelId="{5BBA4AC6-1E1D-4C2F-A99F-8EF2EA2620D6}" type="presParOf" srcId="{64E17838-F4C2-4153-9F12-AB7ED34D4D91}" destId="{F8AC39F2-F9A8-4CA3-A1BD-F394CE919E98}" srcOrd="14" destOrd="0" presId="urn:microsoft.com/office/officeart/2005/8/layout/default"/>
    <dgm:cxn modelId="{AA2989A9-3535-42C9-81B2-059F8AA56D39}" type="presParOf" srcId="{64E17838-F4C2-4153-9F12-AB7ED34D4D91}" destId="{5AE8B674-DDC3-4AA1-BB8E-C245C272664E}" srcOrd="15" destOrd="0" presId="urn:microsoft.com/office/officeart/2005/8/layout/default"/>
    <dgm:cxn modelId="{D9111756-65D3-4DC3-B087-D6D29F685E7D}" type="presParOf" srcId="{64E17838-F4C2-4153-9F12-AB7ED34D4D91}" destId="{AFF0BB34-9A32-4AD9-98CF-56BE399700EF}" srcOrd="16" destOrd="0" presId="urn:microsoft.com/office/officeart/2005/8/layout/default"/>
    <dgm:cxn modelId="{42D8B8EB-6D07-4C2E-9488-113EEC47264B}" type="presParOf" srcId="{64E17838-F4C2-4153-9F12-AB7ED34D4D91}" destId="{F13C33DA-6EFF-44B1-85D1-2C2B2E946660}" srcOrd="17" destOrd="0" presId="urn:microsoft.com/office/officeart/2005/8/layout/default"/>
    <dgm:cxn modelId="{4A849E1D-09B2-4DF1-A5A2-8AFB343F0B38}" type="presParOf" srcId="{64E17838-F4C2-4153-9F12-AB7ED34D4D91}" destId="{D262F857-3351-4BC5-A7C0-21A7764F36B2}" srcOrd="18" destOrd="0" presId="urn:microsoft.com/office/officeart/2005/8/layout/default"/>
    <dgm:cxn modelId="{AC5C6F2C-E31B-427C-813A-2DFD5E23DB7B}" type="presParOf" srcId="{64E17838-F4C2-4153-9F12-AB7ED34D4D91}" destId="{90F0369B-C250-4C1F-ACDD-9F4F7E91B377}" srcOrd="19" destOrd="0" presId="urn:microsoft.com/office/officeart/2005/8/layout/default"/>
    <dgm:cxn modelId="{574E10E3-5BB8-4B31-BF6B-F294AC43586D}" type="presParOf" srcId="{64E17838-F4C2-4153-9F12-AB7ED34D4D91}" destId="{E840CE38-93BD-40FD-A4BE-DCBA973075AD}" srcOrd="20"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9265A5F-68EA-4919-855A-ECA5159A382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6065DA4-69DE-4726-9065-23F93F12B859}">
      <dgm:prSet custT="1"/>
      <dgm:spPr/>
      <dgm:t>
        <a:bodyPr/>
        <a:lstStyle/>
        <a:p>
          <a:r>
            <a:rPr lang="en-US" sz="1600" b="0" i="0" dirty="0"/>
            <a:t>4GB of RAM</a:t>
          </a:r>
          <a:endParaRPr lang="en-US" sz="1600" dirty="0"/>
        </a:p>
      </dgm:t>
    </dgm:pt>
    <dgm:pt modelId="{64EC202B-5D38-4B36-B0DC-D95AB73F2CA0}" type="parTrans" cxnId="{FAAF99BB-1042-4244-A7AD-71C73E4B53FF}">
      <dgm:prSet/>
      <dgm:spPr/>
      <dgm:t>
        <a:bodyPr/>
        <a:lstStyle/>
        <a:p>
          <a:endParaRPr lang="en-US"/>
        </a:p>
      </dgm:t>
    </dgm:pt>
    <dgm:pt modelId="{EB730CDE-7C96-477C-B314-7E66F3797605}" type="sibTrans" cxnId="{FAAF99BB-1042-4244-A7AD-71C73E4B53FF}">
      <dgm:prSet/>
      <dgm:spPr/>
      <dgm:t>
        <a:bodyPr/>
        <a:lstStyle/>
        <a:p>
          <a:endParaRPr lang="en-US"/>
        </a:p>
      </dgm:t>
    </dgm:pt>
    <dgm:pt modelId="{CF1D5E84-D9AE-44F7-91DF-E552D8933761}">
      <dgm:prSet custT="1"/>
      <dgm:spPr/>
      <dgm:t>
        <a:bodyPr/>
        <a:lstStyle/>
        <a:p>
          <a:pPr>
            <a:buFont typeface="Arial" panose="020B0604020202020204" pitchFamily="34" charset="0"/>
            <a:buChar char="•"/>
          </a:pPr>
          <a:r>
            <a:rPr lang="en-US" sz="1600" b="0" i="0" dirty="0"/>
            <a:t>Dual-band (2.4GHz and 5.0GHz) IEEE 802.11b/g/n/ac wireless LAN and Bluetooth </a:t>
          </a:r>
          <a:r>
            <a:rPr lang="en-US" sz="1600" b="0" i="0"/>
            <a:t>5.</a:t>
          </a:r>
          <a:endParaRPr lang="en-US" sz="1600" dirty="0"/>
        </a:p>
      </dgm:t>
    </dgm:pt>
    <dgm:pt modelId="{7414FA4B-2A4F-4CB2-9BC5-7E95A044F84C}" type="parTrans" cxnId="{01A0FB3C-D17B-44CF-BC2B-900217565AA5}">
      <dgm:prSet/>
      <dgm:spPr/>
      <dgm:t>
        <a:bodyPr/>
        <a:lstStyle/>
        <a:p>
          <a:endParaRPr lang="en-US"/>
        </a:p>
      </dgm:t>
    </dgm:pt>
    <dgm:pt modelId="{1CE4531B-27CA-4948-871B-83D93437C352}" type="sibTrans" cxnId="{01A0FB3C-D17B-44CF-BC2B-900217565AA5}">
      <dgm:prSet/>
      <dgm:spPr/>
      <dgm:t>
        <a:bodyPr/>
        <a:lstStyle/>
        <a:p>
          <a:endParaRPr lang="en-US"/>
        </a:p>
      </dgm:t>
    </dgm:pt>
    <dgm:pt modelId="{6096F8C0-EE12-46E4-AAF8-7DBB4BA6740A}">
      <dgm:prSet custT="1"/>
      <dgm:spPr/>
      <dgm:t>
        <a:bodyPr/>
        <a:lstStyle/>
        <a:p>
          <a:pPr>
            <a:buFont typeface="Arial" panose="020B0604020202020204" pitchFamily="34" charset="0"/>
            <a:buChar char="•"/>
          </a:pPr>
          <a:r>
            <a:rPr lang="en-US" sz="1600" b="0" i="0" dirty="0"/>
            <a:t>Micro-SD card slot for loading operating system and data storage</a:t>
          </a:r>
        </a:p>
      </dgm:t>
    </dgm:pt>
    <dgm:pt modelId="{57A97586-CCEE-49A9-A89C-CC2F236A9452}" type="parTrans" cxnId="{9D964BC2-4BFD-459E-93D4-323DBF79FE9B}">
      <dgm:prSet/>
      <dgm:spPr/>
      <dgm:t>
        <a:bodyPr/>
        <a:lstStyle/>
        <a:p>
          <a:endParaRPr lang="en-US"/>
        </a:p>
      </dgm:t>
    </dgm:pt>
    <dgm:pt modelId="{EBAB889E-BC13-4098-8F38-198601E90630}" type="sibTrans" cxnId="{9D964BC2-4BFD-459E-93D4-323DBF79FE9B}">
      <dgm:prSet/>
      <dgm:spPr/>
      <dgm:t>
        <a:bodyPr/>
        <a:lstStyle/>
        <a:p>
          <a:endParaRPr lang="en-US"/>
        </a:p>
      </dgm:t>
    </dgm:pt>
    <dgm:pt modelId="{C2F434DC-33F7-4823-AB49-734DEC7F8A7C}">
      <dgm:prSet custT="1"/>
      <dgm:spPr/>
      <dgm:t>
        <a:bodyPr/>
        <a:lstStyle/>
        <a:p>
          <a:pPr>
            <a:buFont typeface="Arial" panose="020B0604020202020204" pitchFamily="34" charset="0"/>
            <a:buChar char="•"/>
          </a:pPr>
          <a:r>
            <a:rPr lang="en-US" sz="1600" b="0" i="0" dirty="0"/>
            <a:t>Used as the brain of smart glasses system designed to assist visually impaired individuals</a:t>
          </a:r>
        </a:p>
      </dgm:t>
    </dgm:pt>
    <dgm:pt modelId="{02D1F1C7-95C8-4ECB-B99F-ECBC959E36AA}" type="parTrans" cxnId="{1C418FC3-E811-461D-AB17-34B943AB716E}">
      <dgm:prSet/>
      <dgm:spPr/>
      <dgm:t>
        <a:bodyPr/>
        <a:lstStyle/>
        <a:p>
          <a:endParaRPr lang="en-US"/>
        </a:p>
      </dgm:t>
    </dgm:pt>
    <dgm:pt modelId="{FCE878F7-2958-4A5A-9293-9767A837C51D}" type="sibTrans" cxnId="{1C418FC3-E811-461D-AB17-34B943AB716E}">
      <dgm:prSet/>
      <dgm:spPr/>
      <dgm:t>
        <a:bodyPr/>
        <a:lstStyle/>
        <a:p>
          <a:endParaRPr lang="en-US"/>
        </a:p>
      </dgm:t>
    </dgm:pt>
    <dgm:pt modelId="{5A9CB53F-0527-4C61-85BE-D549DC23F681}">
      <dgm:prSet custT="1"/>
      <dgm:spPr/>
      <dgm:t>
        <a:bodyPr/>
        <a:lstStyle/>
        <a:p>
          <a:pPr>
            <a:buFont typeface="Arial" panose="020B0604020202020204" pitchFamily="34" charset="0"/>
            <a:buChar char="•"/>
          </a:pPr>
          <a:r>
            <a:rPr lang="en-US" sz="1600" b="0" i="0" dirty="0">
              <a:solidFill>
                <a:schemeClr val="bg1"/>
              </a:solidFill>
              <a:effectLst/>
              <a:latin typeface="Söhne"/>
            </a:rPr>
            <a:t>Is a relatively complex device compared to other microcontrollers or microprocessors</a:t>
          </a:r>
          <a:endParaRPr lang="en-US" sz="1600" b="0" i="0" dirty="0"/>
        </a:p>
      </dgm:t>
    </dgm:pt>
    <dgm:pt modelId="{CEA802AA-CA70-4D70-A1F8-EA3ACCFEDB43}" type="parTrans" cxnId="{11550E23-7B71-434D-A8F8-918C4928BD70}">
      <dgm:prSet/>
      <dgm:spPr/>
      <dgm:t>
        <a:bodyPr/>
        <a:lstStyle/>
        <a:p>
          <a:endParaRPr lang="en-US"/>
        </a:p>
      </dgm:t>
    </dgm:pt>
    <dgm:pt modelId="{5DB8E691-7A7D-45AE-BF85-0244D9A450F6}" type="sibTrans" cxnId="{11550E23-7B71-434D-A8F8-918C4928BD70}">
      <dgm:prSet/>
      <dgm:spPr/>
      <dgm:t>
        <a:bodyPr/>
        <a:lstStyle/>
        <a:p>
          <a:endParaRPr lang="en-US"/>
        </a:p>
      </dgm:t>
    </dgm:pt>
    <dgm:pt modelId="{759DB86B-0853-4247-9348-48C6324D2689}" type="pres">
      <dgm:prSet presAssocID="{89265A5F-68EA-4919-855A-ECA5159A3822}" presName="linear" presStyleCnt="0">
        <dgm:presLayoutVars>
          <dgm:animLvl val="lvl"/>
          <dgm:resizeHandles val="exact"/>
        </dgm:presLayoutVars>
      </dgm:prSet>
      <dgm:spPr/>
    </dgm:pt>
    <dgm:pt modelId="{4F7523AE-16ED-44F0-9E7E-F65A15F3B5A9}" type="pres">
      <dgm:prSet presAssocID="{D6065DA4-69DE-4726-9065-23F93F12B859}" presName="parentText" presStyleLbl="node1" presStyleIdx="0" presStyleCnt="5" custLinFactY="-469205" custLinFactNeighborX="88603" custLinFactNeighborY="-500000">
        <dgm:presLayoutVars>
          <dgm:chMax val="0"/>
          <dgm:bulletEnabled val="1"/>
        </dgm:presLayoutVars>
      </dgm:prSet>
      <dgm:spPr/>
    </dgm:pt>
    <dgm:pt modelId="{223D5FF1-2A69-48A4-9B78-F0E212AB1DAD}" type="pres">
      <dgm:prSet presAssocID="{EB730CDE-7C96-477C-B314-7E66F3797605}" presName="spacer" presStyleCnt="0"/>
      <dgm:spPr/>
    </dgm:pt>
    <dgm:pt modelId="{D64ADC42-C30E-4854-8CA2-68E28F8E88CE}" type="pres">
      <dgm:prSet presAssocID="{CF1D5E84-D9AE-44F7-91DF-E552D8933761}" presName="parentText" presStyleLbl="node1" presStyleIdx="1" presStyleCnt="5">
        <dgm:presLayoutVars>
          <dgm:chMax val="0"/>
          <dgm:bulletEnabled val="1"/>
        </dgm:presLayoutVars>
      </dgm:prSet>
      <dgm:spPr/>
    </dgm:pt>
    <dgm:pt modelId="{08663E5A-53D2-45FE-938B-EC87D5CBC9CE}" type="pres">
      <dgm:prSet presAssocID="{1CE4531B-27CA-4948-871B-83D93437C352}" presName="spacer" presStyleCnt="0"/>
      <dgm:spPr/>
    </dgm:pt>
    <dgm:pt modelId="{AAF3EC59-165D-41B1-BB4D-92F1C01C56D7}" type="pres">
      <dgm:prSet presAssocID="{6096F8C0-EE12-46E4-AAF8-7DBB4BA6740A}" presName="parentText" presStyleLbl="node1" presStyleIdx="2" presStyleCnt="5">
        <dgm:presLayoutVars>
          <dgm:chMax val="0"/>
          <dgm:bulletEnabled val="1"/>
        </dgm:presLayoutVars>
      </dgm:prSet>
      <dgm:spPr/>
    </dgm:pt>
    <dgm:pt modelId="{5D01E3C2-9B59-4E61-B543-8BC6E4714E64}" type="pres">
      <dgm:prSet presAssocID="{EBAB889E-BC13-4098-8F38-198601E90630}" presName="spacer" presStyleCnt="0"/>
      <dgm:spPr/>
    </dgm:pt>
    <dgm:pt modelId="{C5D0115D-FF55-4721-AEB3-EB178F73A619}" type="pres">
      <dgm:prSet presAssocID="{C2F434DC-33F7-4823-AB49-734DEC7F8A7C}" presName="parentText" presStyleLbl="node1" presStyleIdx="3" presStyleCnt="5">
        <dgm:presLayoutVars>
          <dgm:chMax val="0"/>
          <dgm:bulletEnabled val="1"/>
        </dgm:presLayoutVars>
      </dgm:prSet>
      <dgm:spPr/>
    </dgm:pt>
    <dgm:pt modelId="{41B9A06E-E6EA-4948-8CEF-600A01B7FC41}" type="pres">
      <dgm:prSet presAssocID="{FCE878F7-2958-4A5A-9293-9767A837C51D}" presName="spacer" presStyleCnt="0"/>
      <dgm:spPr/>
    </dgm:pt>
    <dgm:pt modelId="{D777D2FD-2B97-4525-BFC3-D25A9CF7D012}" type="pres">
      <dgm:prSet presAssocID="{5A9CB53F-0527-4C61-85BE-D549DC23F681}" presName="parentText" presStyleLbl="node1" presStyleIdx="4" presStyleCnt="5">
        <dgm:presLayoutVars>
          <dgm:chMax val="0"/>
          <dgm:bulletEnabled val="1"/>
        </dgm:presLayoutVars>
      </dgm:prSet>
      <dgm:spPr/>
    </dgm:pt>
  </dgm:ptLst>
  <dgm:cxnLst>
    <dgm:cxn modelId="{11550E23-7B71-434D-A8F8-918C4928BD70}" srcId="{89265A5F-68EA-4919-855A-ECA5159A3822}" destId="{5A9CB53F-0527-4C61-85BE-D549DC23F681}" srcOrd="4" destOrd="0" parTransId="{CEA802AA-CA70-4D70-A1F8-EA3ACCFEDB43}" sibTransId="{5DB8E691-7A7D-45AE-BF85-0244D9A450F6}"/>
    <dgm:cxn modelId="{01A0FB3C-D17B-44CF-BC2B-900217565AA5}" srcId="{89265A5F-68EA-4919-855A-ECA5159A3822}" destId="{CF1D5E84-D9AE-44F7-91DF-E552D8933761}" srcOrd="1" destOrd="0" parTransId="{7414FA4B-2A4F-4CB2-9BC5-7E95A044F84C}" sibTransId="{1CE4531B-27CA-4948-871B-83D93437C352}"/>
    <dgm:cxn modelId="{98DC345E-037E-422F-8603-7B2F9286530C}" type="presOf" srcId="{6096F8C0-EE12-46E4-AAF8-7DBB4BA6740A}" destId="{AAF3EC59-165D-41B1-BB4D-92F1C01C56D7}" srcOrd="0" destOrd="0" presId="urn:microsoft.com/office/officeart/2005/8/layout/vList2"/>
    <dgm:cxn modelId="{8AF4FF62-748C-49D5-9109-79A6D9A98818}" type="presOf" srcId="{89265A5F-68EA-4919-855A-ECA5159A3822}" destId="{759DB86B-0853-4247-9348-48C6324D2689}" srcOrd="0" destOrd="0" presId="urn:microsoft.com/office/officeart/2005/8/layout/vList2"/>
    <dgm:cxn modelId="{F53BA555-9BE7-4ACC-9139-EA3C9FE2B43D}" type="presOf" srcId="{C2F434DC-33F7-4823-AB49-734DEC7F8A7C}" destId="{C5D0115D-FF55-4721-AEB3-EB178F73A619}" srcOrd="0" destOrd="0" presId="urn:microsoft.com/office/officeart/2005/8/layout/vList2"/>
    <dgm:cxn modelId="{34841A59-5C88-47DA-808F-B4078838B338}" type="presOf" srcId="{D6065DA4-69DE-4726-9065-23F93F12B859}" destId="{4F7523AE-16ED-44F0-9E7E-F65A15F3B5A9}" srcOrd="0" destOrd="0" presId="urn:microsoft.com/office/officeart/2005/8/layout/vList2"/>
    <dgm:cxn modelId="{4E837EB2-4B6B-42C6-9171-C53123AB9E14}" type="presOf" srcId="{CF1D5E84-D9AE-44F7-91DF-E552D8933761}" destId="{D64ADC42-C30E-4854-8CA2-68E28F8E88CE}" srcOrd="0" destOrd="0" presId="urn:microsoft.com/office/officeart/2005/8/layout/vList2"/>
    <dgm:cxn modelId="{FAAF99BB-1042-4244-A7AD-71C73E4B53FF}" srcId="{89265A5F-68EA-4919-855A-ECA5159A3822}" destId="{D6065DA4-69DE-4726-9065-23F93F12B859}" srcOrd="0" destOrd="0" parTransId="{64EC202B-5D38-4B36-B0DC-D95AB73F2CA0}" sibTransId="{EB730CDE-7C96-477C-B314-7E66F3797605}"/>
    <dgm:cxn modelId="{9D964BC2-4BFD-459E-93D4-323DBF79FE9B}" srcId="{89265A5F-68EA-4919-855A-ECA5159A3822}" destId="{6096F8C0-EE12-46E4-AAF8-7DBB4BA6740A}" srcOrd="2" destOrd="0" parTransId="{57A97586-CCEE-49A9-A89C-CC2F236A9452}" sibTransId="{EBAB889E-BC13-4098-8F38-198601E90630}"/>
    <dgm:cxn modelId="{1C418FC3-E811-461D-AB17-34B943AB716E}" srcId="{89265A5F-68EA-4919-855A-ECA5159A3822}" destId="{C2F434DC-33F7-4823-AB49-734DEC7F8A7C}" srcOrd="3" destOrd="0" parTransId="{02D1F1C7-95C8-4ECB-B99F-ECBC959E36AA}" sibTransId="{FCE878F7-2958-4A5A-9293-9767A837C51D}"/>
    <dgm:cxn modelId="{1D2AEDDC-613B-4550-81DE-42207BA67BCB}" type="presOf" srcId="{5A9CB53F-0527-4C61-85BE-D549DC23F681}" destId="{D777D2FD-2B97-4525-BFC3-D25A9CF7D012}" srcOrd="0" destOrd="0" presId="urn:microsoft.com/office/officeart/2005/8/layout/vList2"/>
    <dgm:cxn modelId="{504B883A-400F-4886-9406-B9548397766B}" type="presParOf" srcId="{759DB86B-0853-4247-9348-48C6324D2689}" destId="{4F7523AE-16ED-44F0-9E7E-F65A15F3B5A9}" srcOrd="0" destOrd="0" presId="urn:microsoft.com/office/officeart/2005/8/layout/vList2"/>
    <dgm:cxn modelId="{EBABF1F5-8C3F-45B7-8E07-17F46BC7E497}" type="presParOf" srcId="{759DB86B-0853-4247-9348-48C6324D2689}" destId="{223D5FF1-2A69-48A4-9B78-F0E212AB1DAD}" srcOrd="1" destOrd="0" presId="urn:microsoft.com/office/officeart/2005/8/layout/vList2"/>
    <dgm:cxn modelId="{F11C3104-3A12-4EFD-B8FF-DF7ABD967762}" type="presParOf" srcId="{759DB86B-0853-4247-9348-48C6324D2689}" destId="{D64ADC42-C30E-4854-8CA2-68E28F8E88CE}" srcOrd="2" destOrd="0" presId="urn:microsoft.com/office/officeart/2005/8/layout/vList2"/>
    <dgm:cxn modelId="{BE5E9271-75AA-4B49-9108-3C7EFD2438EB}" type="presParOf" srcId="{759DB86B-0853-4247-9348-48C6324D2689}" destId="{08663E5A-53D2-45FE-938B-EC87D5CBC9CE}" srcOrd="3" destOrd="0" presId="urn:microsoft.com/office/officeart/2005/8/layout/vList2"/>
    <dgm:cxn modelId="{26625848-F742-40E3-82B7-12D660619E69}" type="presParOf" srcId="{759DB86B-0853-4247-9348-48C6324D2689}" destId="{AAF3EC59-165D-41B1-BB4D-92F1C01C56D7}" srcOrd="4" destOrd="0" presId="urn:microsoft.com/office/officeart/2005/8/layout/vList2"/>
    <dgm:cxn modelId="{591B5EA2-FEA1-467E-A8F8-069D8B7A7B6F}" type="presParOf" srcId="{759DB86B-0853-4247-9348-48C6324D2689}" destId="{5D01E3C2-9B59-4E61-B543-8BC6E4714E64}" srcOrd="5" destOrd="0" presId="urn:microsoft.com/office/officeart/2005/8/layout/vList2"/>
    <dgm:cxn modelId="{275011FC-5787-4542-A484-2AE7DE90EDD4}" type="presParOf" srcId="{759DB86B-0853-4247-9348-48C6324D2689}" destId="{C5D0115D-FF55-4721-AEB3-EB178F73A619}" srcOrd="6" destOrd="0" presId="urn:microsoft.com/office/officeart/2005/8/layout/vList2"/>
    <dgm:cxn modelId="{784066E4-4E94-4057-8AB5-E3DCFAAE7860}" type="presParOf" srcId="{759DB86B-0853-4247-9348-48C6324D2689}" destId="{41B9A06E-E6EA-4948-8CEF-600A01B7FC41}" srcOrd="7" destOrd="0" presId="urn:microsoft.com/office/officeart/2005/8/layout/vList2"/>
    <dgm:cxn modelId="{5B6E324D-9E1A-4283-9C5C-FA42CEDEA5B0}" type="presParOf" srcId="{759DB86B-0853-4247-9348-48C6324D2689}" destId="{D777D2FD-2B97-4525-BFC3-D25A9CF7D012}"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D6FB802-FEE8-4937-BCF0-64BBFD395319}"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F25AB72D-3427-4C18-97F8-41C7E44B802B}">
      <dgm:prSet custT="1"/>
      <dgm:spPr/>
      <dgm:t>
        <a:bodyPr/>
        <a:lstStyle/>
        <a:p>
          <a:pPr>
            <a:lnSpc>
              <a:spcPct val="100000"/>
            </a:lnSpc>
          </a:pPr>
          <a:r>
            <a:rPr lang="en-US" sz="1600" b="0" i="0"/>
            <a:t>Use sound waves to detect distance,</a:t>
          </a:r>
          <a:r>
            <a:rPr lang="en-US" sz="1600"/>
            <a:t> the distance should be from 40 cm to 150 cm</a:t>
          </a:r>
          <a:endParaRPr lang="en-US" sz="1600" dirty="0"/>
        </a:p>
      </dgm:t>
    </dgm:pt>
    <dgm:pt modelId="{7D4C2F41-DA5C-4552-82C8-4CD7785C400A}" type="parTrans" cxnId="{A2715002-0BCB-4C4C-880D-EC29D45CB671}">
      <dgm:prSet/>
      <dgm:spPr/>
      <dgm:t>
        <a:bodyPr/>
        <a:lstStyle/>
        <a:p>
          <a:endParaRPr lang="en-US"/>
        </a:p>
      </dgm:t>
    </dgm:pt>
    <dgm:pt modelId="{7A291E3D-1A34-4DD5-B65F-68836435D3C8}" type="sibTrans" cxnId="{A2715002-0BCB-4C4C-880D-EC29D45CB671}">
      <dgm:prSet/>
      <dgm:spPr/>
      <dgm:t>
        <a:bodyPr/>
        <a:lstStyle/>
        <a:p>
          <a:pPr>
            <a:lnSpc>
              <a:spcPct val="100000"/>
            </a:lnSpc>
          </a:pPr>
          <a:endParaRPr lang="en-US"/>
        </a:p>
      </dgm:t>
    </dgm:pt>
    <dgm:pt modelId="{0DA6DDF4-C8BC-4D5B-BA12-40BA40D0C7D7}">
      <dgm:prSet custT="1"/>
      <dgm:spPr/>
      <dgm:t>
        <a:bodyPr/>
        <a:lstStyle/>
        <a:p>
          <a:pPr>
            <a:lnSpc>
              <a:spcPct val="100000"/>
            </a:lnSpc>
          </a:pPr>
          <a:r>
            <a:rPr lang="en-US" sz="1600" b="0" i="0"/>
            <a:t>Sensitive to changes in the environment,</a:t>
          </a:r>
          <a:r>
            <a:rPr lang="en-US" sz="1600" b="0" i="0">
              <a:solidFill>
                <a:srgbClr val="D1D5DB"/>
              </a:solidFill>
              <a:effectLst/>
              <a:latin typeface="+mn-lt"/>
            </a:rPr>
            <a:t> ,</a:t>
          </a:r>
          <a:r>
            <a:rPr lang="en-US" sz="1600" b="0" i="0">
              <a:solidFill>
                <a:schemeClr val="tx1"/>
              </a:solidFill>
              <a:effectLst/>
              <a:latin typeface="+mn-lt"/>
            </a:rPr>
            <a:t>such as changes in temperature, humidity, or air pressure, which can affect the accuracy of the sensor.</a:t>
          </a:r>
          <a:endParaRPr lang="en-US" sz="1600" dirty="0">
            <a:solidFill>
              <a:schemeClr val="tx1"/>
            </a:solidFill>
            <a:latin typeface="+mn-lt"/>
          </a:endParaRPr>
        </a:p>
      </dgm:t>
    </dgm:pt>
    <dgm:pt modelId="{0E8B76AD-E79B-4A5A-A742-C0CB5131C6A0}" type="parTrans" cxnId="{D59555AE-794B-44DA-9D79-08DDC687EA09}">
      <dgm:prSet/>
      <dgm:spPr/>
      <dgm:t>
        <a:bodyPr/>
        <a:lstStyle/>
        <a:p>
          <a:endParaRPr lang="en-US"/>
        </a:p>
      </dgm:t>
    </dgm:pt>
    <dgm:pt modelId="{54578840-8CE6-4FD5-91FD-D3F710370CFB}" type="sibTrans" cxnId="{D59555AE-794B-44DA-9D79-08DDC687EA09}">
      <dgm:prSet/>
      <dgm:spPr/>
      <dgm:t>
        <a:bodyPr/>
        <a:lstStyle/>
        <a:p>
          <a:pPr>
            <a:lnSpc>
              <a:spcPct val="100000"/>
            </a:lnSpc>
          </a:pPr>
          <a:endParaRPr lang="en-US"/>
        </a:p>
      </dgm:t>
    </dgm:pt>
    <dgm:pt modelId="{0ADEAC58-4741-4DB8-9664-1947CEA3C0A3}">
      <dgm:prSet custT="1"/>
      <dgm:spPr/>
      <dgm:t>
        <a:bodyPr/>
        <a:lstStyle/>
        <a:p>
          <a:pPr>
            <a:lnSpc>
              <a:spcPct val="100000"/>
            </a:lnSpc>
          </a:pPr>
          <a:r>
            <a:rPr lang="en-US" sz="1600" b="0" i="0"/>
            <a:t>Operate at frequencies between 20 kHz and 200 kHz</a:t>
          </a:r>
          <a:endParaRPr lang="en-US" sz="1600"/>
        </a:p>
      </dgm:t>
    </dgm:pt>
    <dgm:pt modelId="{D8B0B07A-6DEA-485D-BC3B-2CC41134CC92}" type="parTrans" cxnId="{38512141-C3BA-4CEC-8D0D-1787784ADEB4}">
      <dgm:prSet/>
      <dgm:spPr/>
      <dgm:t>
        <a:bodyPr/>
        <a:lstStyle/>
        <a:p>
          <a:endParaRPr lang="en-US"/>
        </a:p>
      </dgm:t>
    </dgm:pt>
    <dgm:pt modelId="{8B61A94F-DC73-4DB1-91F1-6EB3827EE24F}" type="sibTrans" cxnId="{38512141-C3BA-4CEC-8D0D-1787784ADEB4}">
      <dgm:prSet/>
      <dgm:spPr/>
      <dgm:t>
        <a:bodyPr/>
        <a:lstStyle/>
        <a:p>
          <a:pPr>
            <a:lnSpc>
              <a:spcPct val="100000"/>
            </a:lnSpc>
          </a:pPr>
          <a:endParaRPr lang="en-US"/>
        </a:p>
      </dgm:t>
    </dgm:pt>
    <dgm:pt modelId="{DBFBE6F6-C781-4BF6-B424-798FC25A90A3}">
      <dgm:prSet custT="1"/>
      <dgm:spPr/>
      <dgm:t>
        <a:bodyPr/>
        <a:lstStyle/>
        <a:p>
          <a:pPr>
            <a:lnSpc>
              <a:spcPct val="100000"/>
            </a:lnSpc>
          </a:pPr>
          <a:r>
            <a:rPr lang="en-US" sz="1600" b="0" i="0"/>
            <a:t>Consume relatively low power.</a:t>
          </a:r>
          <a:endParaRPr lang="en-US" sz="1600"/>
        </a:p>
      </dgm:t>
    </dgm:pt>
    <dgm:pt modelId="{51726B01-C5CC-4414-BAE7-5FF093942838}" type="parTrans" cxnId="{5B04B748-EB83-4683-836D-B73945B1AF48}">
      <dgm:prSet/>
      <dgm:spPr/>
      <dgm:t>
        <a:bodyPr/>
        <a:lstStyle/>
        <a:p>
          <a:endParaRPr lang="en-US"/>
        </a:p>
      </dgm:t>
    </dgm:pt>
    <dgm:pt modelId="{5A18955C-D1E8-45F7-81B3-888A06A4DB35}" type="sibTrans" cxnId="{5B04B748-EB83-4683-836D-B73945B1AF48}">
      <dgm:prSet/>
      <dgm:spPr/>
      <dgm:t>
        <a:bodyPr/>
        <a:lstStyle/>
        <a:p>
          <a:endParaRPr lang="en-US"/>
        </a:p>
      </dgm:t>
    </dgm:pt>
    <dgm:pt modelId="{90E57DC3-AE2B-4C58-AE28-8D4B8B058304}" type="pres">
      <dgm:prSet presAssocID="{2D6FB802-FEE8-4937-BCF0-64BBFD395319}" presName="root" presStyleCnt="0">
        <dgm:presLayoutVars>
          <dgm:dir/>
          <dgm:resizeHandles val="exact"/>
        </dgm:presLayoutVars>
      </dgm:prSet>
      <dgm:spPr/>
    </dgm:pt>
    <dgm:pt modelId="{8A105220-0502-456C-B4B1-FB6F12549AEE}" type="pres">
      <dgm:prSet presAssocID="{2D6FB802-FEE8-4937-BCF0-64BBFD395319}" presName="container" presStyleCnt="0">
        <dgm:presLayoutVars>
          <dgm:dir/>
          <dgm:resizeHandles val="exact"/>
        </dgm:presLayoutVars>
      </dgm:prSet>
      <dgm:spPr/>
    </dgm:pt>
    <dgm:pt modelId="{9601A5E1-9DDC-4781-A088-FF4B4663B87B}" type="pres">
      <dgm:prSet presAssocID="{F25AB72D-3427-4C18-97F8-41C7E44B802B}" presName="compNode" presStyleCnt="0"/>
      <dgm:spPr/>
    </dgm:pt>
    <dgm:pt modelId="{D4F3C435-0563-40D8-8EEE-B6EF8C00FEA6}" type="pres">
      <dgm:prSet presAssocID="{F25AB72D-3427-4C18-97F8-41C7E44B802B}" presName="iconBgRect" presStyleLbl="bgShp" presStyleIdx="0" presStyleCnt="4"/>
      <dgm:spPr/>
    </dgm:pt>
    <dgm:pt modelId="{A03252D2-EB9B-4C23-B048-18B313E51C00}" type="pres">
      <dgm:prSet presAssocID="{F25AB72D-3427-4C18-97F8-41C7E44B802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Voice"/>
        </a:ext>
      </dgm:extLst>
    </dgm:pt>
    <dgm:pt modelId="{148555FB-6E4A-46BB-BB83-FB649A7EC111}" type="pres">
      <dgm:prSet presAssocID="{F25AB72D-3427-4C18-97F8-41C7E44B802B}" presName="spaceRect" presStyleCnt="0"/>
      <dgm:spPr/>
    </dgm:pt>
    <dgm:pt modelId="{6C978E3D-ADEE-438B-915B-6C165C5EA502}" type="pres">
      <dgm:prSet presAssocID="{F25AB72D-3427-4C18-97F8-41C7E44B802B}" presName="textRect" presStyleLbl="revTx" presStyleIdx="0" presStyleCnt="4">
        <dgm:presLayoutVars>
          <dgm:chMax val="1"/>
          <dgm:chPref val="1"/>
        </dgm:presLayoutVars>
      </dgm:prSet>
      <dgm:spPr/>
    </dgm:pt>
    <dgm:pt modelId="{D3C5312B-C1C0-4EDE-8973-5D5026EA1FCE}" type="pres">
      <dgm:prSet presAssocID="{7A291E3D-1A34-4DD5-B65F-68836435D3C8}" presName="sibTrans" presStyleLbl="sibTrans2D1" presStyleIdx="0" presStyleCnt="0"/>
      <dgm:spPr/>
    </dgm:pt>
    <dgm:pt modelId="{50B30E2A-A167-4591-8C93-C7F38AC9DF53}" type="pres">
      <dgm:prSet presAssocID="{0ADEAC58-4741-4DB8-9664-1947CEA3C0A3}" presName="compNode" presStyleCnt="0"/>
      <dgm:spPr/>
    </dgm:pt>
    <dgm:pt modelId="{201CC715-7F70-4E42-A8F0-1E080C2DFB51}" type="pres">
      <dgm:prSet presAssocID="{0ADEAC58-4741-4DB8-9664-1947CEA3C0A3}" presName="iconBgRect" presStyleLbl="bgShp" presStyleIdx="1" presStyleCnt="4"/>
      <dgm:spPr/>
    </dgm:pt>
    <dgm:pt modelId="{C8704F0F-2538-46BB-A5ED-F3F3BBC303E3}" type="pres">
      <dgm:prSet presAssocID="{0ADEAC58-4741-4DB8-9664-1947CEA3C0A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hermometer"/>
        </a:ext>
      </dgm:extLst>
    </dgm:pt>
    <dgm:pt modelId="{74431B10-FD58-4229-AA5F-7242BC455BD9}" type="pres">
      <dgm:prSet presAssocID="{0ADEAC58-4741-4DB8-9664-1947CEA3C0A3}" presName="spaceRect" presStyleCnt="0"/>
      <dgm:spPr/>
    </dgm:pt>
    <dgm:pt modelId="{55FC217E-AEDA-45B1-9186-AA7D539B6F73}" type="pres">
      <dgm:prSet presAssocID="{0ADEAC58-4741-4DB8-9664-1947CEA3C0A3}" presName="textRect" presStyleLbl="revTx" presStyleIdx="1" presStyleCnt="4">
        <dgm:presLayoutVars>
          <dgm:chMax val="1"/>
          <dgm:chPref val="1"/>
        </dgm:presLayoutVars>
      </dgm:prSet>
      <dgm:spPr/>
    </dgm:pt>
    <dgm:pt modelId="{6A63AED6-281E-4E02-A347-8B9815351EEC}" type="pres">
      <dgm:prSet presAssocID="{8B61A94F-DC73-4DB1-91F1-6EB3827EE24F}" presName="sibTrans" presStyleLbl="sibTrans2D1" presStyleIdx="0" presStyleCnt="0"/>
      <dgm:spPr/>
    </dgm:pt>
    <dgm:pt modelId="{FC2DE159-C576-47EF-B264-CCF8F2469336}" type="pres">
      <dgm:prSet presAssocID="{0DA6DDF4-C8BC-4D5B-BA12-40BA40D0C7D7}" presName="compNode" presStyleCnt="0"/>
      <dgm:spPr/>
    </dgm:pt>
    <dgm:pt modelId="{EE6533DC-919D-4D90-A286-E5942939232C}" type="pres">
      <dgm:prSet presAssocID="{0DA6DDF4-C8BC-4D5B-BA12-40BA40D0C7D7}" presName="iconBgRect" presStyleLbl="bgShp" presStyleIdx="2" presStyleCnt="4"/>
      <dgm:spPr/>
    </dgm:pt>
    <dgm:pt modelId="{41602F81-BACF-4690-A769-97352D61BE1D}" type="pres">
      <dgm:prSet presAssocID="{0DA6DDF4-C8BC-4D5B-BA12-40BA40D0C7D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Volume"/>
        </a:ext>
      </dgm:extLst>
    </dgm:pt>
    <dgm:pt modelId="{FB5F44AD-5105-4BB4-8D26-9A2C2B561464}" type="pres">
      <dgm:prSet presAssocID="{0DA6DDF4-C8BC-4D5B-BA12-40BA40D0C7D7}" presName="spaceRect" presStyleCnt="0"/>
      <dgm:spPr/>
    </dgm:pt>
    <dgm:pt modelId="{0095FCC6-215D-4421-9CDC-37667FC4D418}" type="pres">
      <dgm:prSet presAssocID="{0DA6DDF4-C8BC-4D5B-BA12-40BA40D0C7D7}" presName="textRect" presStyleLbl="revTx" presStyleIdx="2" presStyleCnt="4">
        <dgm:presLayoutVars>
          <dgm:chMax val="1"/>
          <dgm:chPref val="1"/>
        </dgm:presLayoutVars>
      </dgm:prSet>
      <dgm:spPr/>
    </dgm:pt>
    <dgm:pt modelId="{F7F80072-0CA2-43F6-8F32-24EB6A66BBB2}" type="pres">
      <dgm:prSet presAssocID="{54578840-8CE6-4FD5-91FD-D3F710370CFB}" presName="sibTrans" presStyleLbl="sibTrans2D1" presStyleIdx="0" presStyleCnt="0"/>
      <dgm:spPr/>
    </dgm:pt>
    <dgm:pt modelId="{B59343A1-04EC-4D21-86D5-A1DD1A2E0AF9}" type="pres">
      <dgm:prSet presAssocID="{DBFBE6F6-C781-4BF6-B424-798FC25A90A3}" presName="compNode" presStyleCnt="0"/>
      <dgm:spPr/>
    </dgm:pt>
    <dgm:pt modelId="{D580B7A1-B835-4378-A759-00B702BCDC62}" type="pres">
      <dgm:prSet presAssocID="{DBFBE6F6-C781-4BF6-B424-798FC25A90A3}" presName="iconBgRect" presStyleLbl="bgShp" presStyleIdx="3" presStyleCnt="4"/>
      <dgm:spPr/>
    </dgm:pt>
    <dgm:pt modelId="{1F9FEC08-A7E3-4359-ADB7-12BF88EEF420}" type="pres">
      <dgm:prSet presAssocID="{DBFBE6F6-C781-4BF6-B424-798FC25A90A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ow Temperature"/>
        </a:ext>
      </dgm:extLst>
    </dgm:pt>
    <dgm:pt modelId="{09BA51C2-51C3-4476-AE59-8C06CBC8299A}" type="pres">
      <dgm:prSet presAssocID="{DBFBE6F6-C781-4BF6-B424-798FC25A90A3}" presName="spaceRect" presStyleCnt="0"/>
      <dgm:spPr/>
    </dgm:pt>
    <dgm:pt modelId="{C4F57EA1-3810-4A1B-B7DD-F85501B7C85C}" type="pres">
      <dgm:prSet presAssocID="{DBFBE6F6-C781-4BF6-B424-798FC25A90A3}" presName="textRect" presStyleLbl="revTx" presStyleIdx="3" presStyleCnt="4">
        <dgm:presLayoutVars>
          <dgm:chMax val="1"/>
          <dgm:chPref val="1"/>
        </dgm:presLayoutVars>
      </dgm:prSet>
      <dgm:spPr/>
    </dgm:pt>
  </dgm:ptLst>
  <dgm:cxnLst>
    <dgm:cxn modelId="{A2715002-0BCB-4C4C-880D-EC29D45CB671}" srcId="{2D6FB802-FEE8-4937-BCF0-64BBFD395319}" destId="{F25AB72D-3427-4C18-97F8-41C7E44B802B}" srcOrd="0" destOrd="0" parTransId="{7D4C2F41-DA5C-4552-82C8-4CD7785C400A}" sibTransId="{7A291E3D-1A34-4DD5-B65F-68836435D3C8}"/>
    <dgm:cxn modelId="{F1316D0B-2ABC-421A-BDBA-2D548D2CAA7E}" type="presOf" srcId="{54578840-8CE6-4FD5-91FD-D3F710370CFB}" destId="{F7F80072-0CA2-43F6-8F32-24EB6A66BBB2}" srcOrd="0" destOrd="0" presId="urn:microsoft.com/office/officeart/2018/2/layout/IconCircleList"/>
    <dgm:cxn modelId="{C2A6495E-F594-4AC7-9081-3B3F24EB0352}" type="presOf" srcId="{7A291E3D-1A34-4DD5-B65F-68836435D3C8}" destId="{D3C5312B-C1C0-4EDE-8973-5D5026EA1FCE}" srcOrd="0" destOrd="0" presId="urn:microsoft.com/office/officeart/2018/2/layout/IconCircleList"/>
    <dgm:cxn modelId="{38512141-C3BA-4CEC-8D0D-1787784ADEB4}" srcId="{2D6FB802-FEE8-4937-BCF0-64BBFD395319}" destId="{0ADEAC58-4741-4DB8-9664-1947CEA3C0A3}" srcOrd="1" destOrd="0" parTransId="{D8B0B07A-6DEA-485D-BC3B-2CC41134CC92}" sibTransId="{8B61A94F-DC73-4DB1-91F1-6EB3827EE24F}"/>
    <dgm:cxn modelId="{5B04B748-EB83-4683-836D-B73945B1AF48}" srcId="{2D6FB802-FEE8-4937-BCF0-64BBFD395319}" destId="{DBFBE6F6-C781-4BF6-B424-798FC25A90A3}" srcOrd="3" destOrd="0" parTransId="{51726B01-C5CC-4414-BAE7-5FF093942838}" sibTransId="{5A18955C-D1E8-45F7-81B3-888A06A4DB35}"/>
    <dgm:cxn modelId="{C456FF4D-1FE3-4DB8-9A22-96A71AFD244A}" type="presOf" srcId="{8B61A94F-DC73-4DB1-91F1-6EB3827EE24F}" destId="{6A63AED6-281E-4E02-A347-8B9815351EEC}" srcOrd="0" destOrd="0" presId="urn:microsoft.com/office/officeart/2018/2/layout/IconCircleList"/>
    <dgm:cxn modelId="{D25FD9A5-FBF4-4BAC-B76D-EA302C66E75B}" type="presOf" srcId="{0DA6DDF4-C8BC-4D5B-BA12-40BA40D0C7D7}" destId="{0095FCC6-215D-4421-9CDC-37667FC4D418}" srcOrd="0" destOrd="0" presId="urn:microsoft.com/office/officeart/2018/2/layout/IconCircleList"/>
    <dgm:cxn modelId="{C59969A7-57B5-44F2-BFD5-EDD7AC5D757C}" type="presOf" srcId="{DBFBE6F6-C781-4BF6-B424-798FC25A90A3}" destId="{C4F57EA1-3810-4A1B-B7DD-F85501B7C85C}" srcOrd="0" destOrd="0" presId="urn:microsoft.com/office/officeart/2018/2/layout/IconCircleList"/>
    <dgm:cxn modelId="{D59555AE-794B-44DA-9D79-08DDC687EA09}" srcId="{2D6FB802-FEE8-4937-BCF0-64BBFD395319}" destId="{0DA6DDF4-C8BC-4D5B-BA12-40BA40D0C7D7}" srcOrd="2" destOrd="0" parTransId="{0E8B76AD-E79B-4A5A-A742-C0CB5131C6A0}" sibTransId="{54578840-8CE6-4FD5-91FD-D3F710370CFB}"/>
    <dgm:cxn modelId="{5E6060BF-65A2-4822-8721-882F8D054C83}" type="presOf" srcId="{F25AB72D-3427-4C18-97F8-41C7E44B802B}" destId="{6C978E3D-ADEE-438B-915B-6C165C5EA502}" srcOrd="0" destOrd="0" presId="urn:microsoft.com/office/officeart/2018/2/layout/IconCircleList"/>
    <dgm:cxn modelId="{AF545AD6-D48B-476C-B73B-975CCD4F0486}" type="presOf" srcId="{0ADEAC58-4741-4DB8-9664-1947CEA3C0A3}" destId="{55FC217E-AEDA-45B1-9186-AA7D539B6F73}" srcOrd="0" destOrd="0" presId="urn:microsoft.com/office/officeart/2018/2/layout/IconCircleList"/>
    <dgm:cxn modelId="{465D40EE-4477-4B1E-92D1-5A6565EC04A0}" type="presOf" srcId="{2D6FB802-FEE8-4937-BCF0-64BBFD395319}" destId="{90E57DC3-AE2B-4C58-AE28-8D4B8B058304}" srcOrd="0" destOrd="0" presId="urn:microsoft.com/office/officeart/2018/2/layout/IconCircleList"/>
    <dgm:cxn modelId="{D1FA4867-884B-4608-998D-5352B10689AD}" type="presParOf" srcId="{90E57DC3-AE2B-4C58-AE28-8D4B8B058304}" destId="{8A105220-0502-456C-B4B1-FB6F12549AEE}" srcOrd="0" destOrd="0" presId="urn:microsoft.com/office/officeart/2018/2/layout/IconCircleList"/>
    <dgm:cxn modelId="{ACFA2F45-6003-43E7-967F-2BEEBF897295}" type="presParOf" srcId="{8A105220-0502-456C-B4B1-FB6F12549AEE}" destId="{9601A5E1-9DDC-4781-A088-FF4B4663B87B}" srcOrd="0" destOrd="0" presId="urn:microsoft.com/office/officeart/2018/2/layout/IconCircleList"/>
    <dgm:cxn modelId="{80059533-ACAC-4D6A-B685-3DD5D9F4495A}" type="presParOf" srcId="{9601A5E1-9DDC-4781-A088-FF4B4663B87B}" destId="{D4F3C435-0563-40D8-8EEE-B6EF8C00FEA6}" srcOrd="0" destOrd="0" presId="urn:microsoft.com/office/officeart/2018/2/layout/IconCircleList"/>
    <dgm:cxn modelId="{360730AF-5FE2-4AA0-B553-E533CD3A48A6}" type="presParOf" srcId="{9601A5E1-9DDC-4781-A088-FF4B4663B87B}" destId="{A03252D2-EB9B-4C23-B048-18B313E51C00}" srcOrd="1" destOrd="0" presId="urn:microsoft.com/office/officeart/2018/2/layout/IconCircleList"/>
    <dgm:cxn modelId="{9646EF5D-F4E6-4393-965E-4A3B820FCCD5}" type="presParOf" srcId="{9601A5E1-9DDC-4781-A088-FF4B4663B87B}" destId="{148555FB-6E4A-46BB-BB83-FB649A7EC111}" srcOrd="2" destOrd="0" presId="urn:microsoft.com/office/officeart/2018/2/layout/IconCircleList"/>
    <dgm:cxn modelId="{54F283E7-DD06-4822-BA67-630ECB91629C}" type="presParOf" srcId="{9601A5E1-9DDC-4781-A088-FF4B4663B87B}" destId="{6C978E3D-ADEE-438B-915B-6C165C5EA502}" srcOrd="3" destOrd="0" presId="urn:microsoft.com/office/officeart/2018/2/layout/IconCircleList"/>
    <dgm:cxn modelId="{F60A0046-8B1E-4435-8BF2-47A7F3C1D63C}" type="presParOf" srcId="{8A105220-0502-456C-B4B1-FB6F12549AEE}" destId="{D3C5312B-C1C0-4EDE-8973-5D5026EA1FCE}" srcOrd="1" destOrd="0" presId="urn:microsoft.com/office/officeart/2018/2/layout/IconCircleList"/>
    <dgm:cxn modelId="{8A1671E8-094F-48E6-99BE-5A349BCBAD20}" type="presParOf" srcId="{8A105220-0502-456C-B4B1-FB6F12549AEE}" destId="{50B30E2A-A167-4591-8C93-C7F38AC9DF53}" srcOrd="2" destOrd="0" presId="urn:microsoft.com/office/officeart/2018/2/layout/IconCircleList"/>
    <dgm:cxn modelId="{25FEF442-5D67-4224-AC8B-6DEB3322FC14}" type="presParOf" srcId="{50B30E2A-A167-4591-8C93-C7F38AC9DF53}" destId="{201CC715-7F70-4E42-A8F0-1E080C2DFB51}" srcOrd="0" destOrd="0" presId="urn:microsoft.com/office/officeart/2018/2/layout/IconCircleList"/>
    <dgm:cxn modelId="{2FA9955F-9206-4EAC-87A3-4C7442441AB7}" type="presParOf" srcId="{50B30E2A-A167-4591-8C93-C7F38AC9DF53}" destId="{C8704F0F-2538-46BB-A5ED-F3F3BBC303E3}" srcOrd="1" destOrd="0" presId="urn:microsoft.com/office/officeart/2018/2/layout/IconCircleList"/>
    <dgm:cxn modelId="{FA210AA2-7CCC-4032-B015-69CA54288EE9}" type="presParOf" srcId="{50B30E2A-A167-4591-8C93-C7F38AC9DF53}" destId="{74431B10-FD58-4229-AA5F-7242BC455BD9}" srcOrd="2" destOrd="0" presId="urn:microsoft.com/office/officeart/2018/2/layout/IconCircleList"/>
    <dgm:cxn modelId="{D2CD4656-E8B5-46A3-B3D8-4183E1BB0D9B}" type="presParOf" srcId="{50B30E2A-A167-4591-8C93-C7F38AC9DF53}" destId="{55FC217E-AEDA-45B1-9186-AA7D539B6F73}" srcOrd="3" destOrd="0" presId="urn:microsoft.com/office/officeart/2018/2/layout/IconCircleList"/>
    <dgm:cxn modelId="{61DB9103-1C10-4753-8225-E4449D363927}" type="presParOf" srcId="{8A105220-0502-456C-B4B1-FB6F12549AEE}" destId="{6A63AED6-281E-4E02-A347-8B9815351EEC}" srcOrd="3" destOrd="0" presId="urn:microsoft.com/office/officeart/2018/2/layout/IconCircleList"/>
    <dgm:cxn modelId="{497C4BB1-05FC-4E87-83C5-8494E86534EE}" type="presParOf" srcId="{8A105220-0502-456C-B4B1-FB6F12549AEE}" destId="{FC2DE159-C576-47EF-B264-CCF8F2469336}" srcOrd="4" destOrd="0" presId="urn:microsoft.com/office/officeart/2018/2/layout/IconCircleList"/>
    <dgm:cxn modelId="{3F74883F-E6F0-4E51-9996-CDB263BB94E2}" type="presParOf" srcId="{FC2DE159-C576-47EF-B264-CCF8F2469336}" destId="{EE6533DC-919D-4D90-A286-E5942939232C}" srcOrd="0" destOrd="0" presId="urn:microsoft.com/office/officeart/2018/2/layout/IconCircleList"/>
    <dgm:cxn modelId="{1777FFD6-9CCC-4832-BDBC-45D638889E91}" type="presParOf" srcId="{FC2DE159-C576-47EF-B264-CCF8F2469336}" destId="{41602F81-BACF-4690-A769-97352D61BE1D}" srcOrd="1" destOrd="0" presId="urn:microsoft.com/office/officeart/2018/2/layout/IconCircleList"/>
    <dgm:cxn modelId="{11D3B0AC-3226-4636-B40B-F1CE27CC6CBD}" type="presParOf" srcId="{FC2DE159-C576-47EF-B264-CCF8F2469336}" destId="{FB5F44AD-5105-4BB4-8D26-9A2C2B561464}" srcOrd="2" destOrd="0" presId="urn:microsoft.com/office/officeart/2018/2/layout/IconCircleList"/>
    <dgm:cxn modelId="{3A6520A9-D71B-41E0-A5CB-CBA8E27F007C}" type="presParOf" srcId="{FC2DE159-C576-47EF-B264-CCF8F2469336}" destId="{0095FCC6-215D-4421-9CDC-37667FC4D418}" srcOrd="3" destOrd="0" presId="urn:microsoft.com/office/officeart/2018/2/layout/IconCircleList"/>
    <dgm:cxn modelId="{CDB077B5-A860-42F0-AFD7-79474832D9D5}" type="presParOf" srcId="{8A105220-0502-456C-B4B1-FB6F12549AEE}" destId="{F7F80072-0CA2-43F6-8F32-24EB6A66BBB2}" srcOrd="5" destOrd="0" presId="urn:microsoft.com/office/officeart/2018/2/layout/IconCircleList"/>
    <dgm:cxn modelId="{2E2E417C-FFF8-4631-8811-57D9815F2C92}" type="presParOf" srcId="{8A105220-0502-456C-B4B1-FB6F12549AEE}" destId="{B59343A1-04EC-4D21-86D5-A1DD1A2E0AF9}" srcOrd="6" destOrd="0" presId="urn:microsoft.com/office/officeart/2018/2/layout/IconCircleList"/>
    <dgm:cxn modelId="{F70F45DA-1D5A-481E-B9D4-66A42DC3D7F2}" type="presParOf" srcId="{B59343A1-04EC-4D21-86D5-A1DD1A2E0AF9}" destId="{D580B7A1-B835-4378-A759-00B702BCDC62}" srcOrd="0" destOrd="0" presId="urn:microsoft.com/office/officeart/2018/2/layout/IconCircleList"/>
    <dgm:cxn modelId="{8C235C84-FD91-4468-8ADE-62E6C67D214C}" type="presParOf" srcId="{B59343A1-04EC-4D21-86D5-A1DD1A2E0AF9}" destId="{1F9FEC08-A7E3-4359-ADB7-12BF88EEF420}" srcOrd="1" destOrd="0" presId="urn:microsoft.com/office/officeart/2018/2/layout/IconCircleList"/>
    <dgm:cxn modelId="{FBEF5725-E2FF-48E3-BCF3-A42E628CD14F}" type="presParOf" srcId="{B59343A1-04EC-4D21-86D5-A1DD1A2E0AF9}" destId="{09BA51C2-51C3-4476-AE59-8C06CBC8299A}" srcOrd="2" destOrd="0" presId="urn:microsoft.com/office/officeart/2018/2/layout/IconCircleList"/>
    <dgm:cxn modelId="{FA4E53D4-A9F6-4C5E-8C8A-CE79C548DB31}" type="presParOf" srcId="{B59343A1-04EC-4D21-86D5-A1DD1A2E0AF9}" destId="{C4F57EA1-3810-4A1B-B7DD-F85501B7C85C}"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5CB5DE4-4876-4A5C-B376-33886261CF9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3DBADEF-53B8-4F43-84AA-6177E43F33AB}">
      <dgm:prSet custT="1"/>
      <dgm:spPr/>
      <dgm:t>
        <a:bodyPr/>
        <a:lstStyle/>
        <a:p>
          <a:pPr>
            <a:lnSpc>
              <a:spcPct val="100000"/>
            </a:lnSpc>
          </a:pPr>
          <a:r>
            <a:rPr lang="en-US" sz="2000" b="0" dirty="0"/>
            <a:t>Resolution (max.):</a:t>
          </a:r>
          <a:r>
            <a:rPr lang="en-US" sz="2000" b="1" dirty="0"/>
            <a:t> 1280 x 720</a:t>
          </a:r>
          <a:endParaRPr lang="en-US" sz="2000" dirty="0"/>
        </a:p>
      </dgm:t>
    </dgm:pt>
    <dgm:pt modelId="{E5E25CFE-D5E3-41AA-8CE3-9A445217FD49}" type="parTrans" cxnId="{C35E3987-5E6C-4B0A-B4E8-B7E13696A164}">
      <dgm:prSet/>
      <dgm:spPr/>
      <dgm:t>
        <a:bodyPr/>
        <a:lstStyle/>
        <a:p>
          <a:endParaRPr lang="en-US"/>
        </a:p>
      </dgm:t>
    </dgm:pt>
    <dgm:pt modelId="{15F9A780-BD60-469F-9FA8-D1369FA87D17}" type="sibTrans" cxnId="{C35E3987-5E6C-4B0A-B4E8-B7E13696A164}">
      <dgm:prSet/>
      <dgm:spPr/>
      <dgm:t>
        <a:bodyPr/>
        <a:lstStyle/>
        <a:p>
          <a:pPr>
            <a:lnSpc>
              <a:spcPct val="100000"/>
            </a:lnSpc>
          </a:pPr>
          <a:endParaRPr lang="en-US"/>
        </a:p>
      </dgm:t>
    </dgm:pt>
    <dgm:pt modelId="{C1433337-490E-40D9-99BD-7516156A8534}">
      <dgm:prSet custT="1"/>
      <dgm:spPr/>
      <dgm:t>
        <a:bodyPr/>
        <a:lstStyle/>
        <a:p>
          <a:pPr>
            <a:lnSpc>
              <a:spcPct val="100000"/>
            </a:lnSpc>
          </a:pPr>
          <a:r>
            <a:rPr lang="en-US" sz="2000" b="0" i="0" dirty="0"/>
            <a:t>Can be easily connected to the Raspberry Pi using a USB port</a:t>
          </a:r>
          <a:endParaRPr lang="en-US" sz="2000" dirty="0"/>
        </a:p>
      </dgm:t>
    </dgm:pt>
    <dgm:pt modelId="{E2E05F2F-6EAF-4DB0-8DAA-6A5C4DF6092C}" type="parTrans" cxnId="{CA5B768E-04A9-45F7-887B-DBE4A6F1B7DF}">
      <dgm:prSet/>
      <dgm:spPr/>
      <dgm:t>
        <a:bodyPr/>
        <a:lstStyle/>
        <a:p>
          <a:endParaRPr lang="en-US"/>
        </a:p>
      </dgm:t>
    </dgm:pt>
    <dgm:pt modelId="{D63F5F60-AD6F-43A3-9786-B97B38AEB246}" type="sibTrans" cxnId="{CA5B768E-04A9-45F7-887B-DBE4A6F1B7DF}">
      <dgm:prSet/>
      <dgm:spPr/>
      <dgm:t>
        <a:bodyPr/>
        <a:lstStyle/>
        <a:p>
          <a:pPr>
            <a:lnSpc>
              <a:spcPct val="100000"/>
            </a:lnSpc>
          </a:pPr>
          <a:endParaRPr lang="en-US"/>
        </a:p>
      </dgm:t>
    </dgm:pt>
    <dgm:pt modelId="{3BB72A3E-E89D-43B2-A329-4117AFA32154}">
      <dgm:prSet custT="1"/>
      <dgm:spPr/>
      <dgm:t>
        <a:bodyPr/>
        <a:lstStyle/>
        <a:p>
          <a:pPr>
            <a:lnSpc>
              <a:spcPct val="100000"/>
            </a:lnSpc>
          </a:pPr>
          <a:r>
            <a:rPr lang="en-US" sz="2000" b="0" i="0" dirty="0"/>
            <a:t>Provides a cost-effective solution for adding video streaming to Raspberry Pi projects.</a:t>
          </a:r>
          <a:endParaRPr lang="en-US" sz="2000" dirty="0"/>
        </a:p>
      </dgm:t>
    </dgm:pt>
    <dgm:pt modelId="{3A7C3183-A76F-4616-BE1D-B4A2A3C2CFAF}" type="parTrans" cxnId="{9B26913C-B5CC-4020-B31E-CC95F2147378}">
      <dgm:prSet/>
      <dgm:spPr/>
      <dgm:t>
        <a:bodyPr/>
        <a:lstStyle/>
        <a:p>
          <a:endParaRPr lang="en-US"/>
        </a:p>
      </dgm:t>
    </dgm:pt>
    <dgm:pt modelId="{5BD48A39-B803-4CB7-AA12-BE9DB21FDDF6}" type="sibTrans" cxnId="{9B26913C-B5CC-4020-B31E-CC95F2147378}">
      <dgm:prSet/>
      <dgm:spPr/>
      <dgm:t>
        <a:bodyPr/>
        <a:lstStyle/>
        <a:p>
          <a:endParaRPr lang="en-US"/>
        </a:p>
      </dgm:t>
    </dgm:pt>
    <dgm:pt modelId="{CAC75754-8C84-4FCA-9EFB-EC462F6AAB7F}" type="pres">
      <dgm:prSet presAssocID="{D5CB5DE4-4876-4A5C-B376-33886261CF9A}" presName="root" presStyleCnt="0">
        <dgm:presLayoutVars>
          <dgm:dir/>
          <dgm:resizeHandles val="exact"/>
        </dgm:presLayoutVars>
      </dgm:prSet>
      <dgm:spPr/>
    </dgm:pt>
    <dgm:pt modelId="{75DA4C0A-AC60-423F-A5C7-5B4B7AA50911}" type="pres">
      <dgm:prSet presAssocID="{A3DBADEF-53B8-4F43-84AA-6177E43F33AB}" presName="compNode" presStyleCnt="0"/>
      <dgm:spPr/>
    </dgm:pt>
    <dgm:pt modelId="{DA80E52E-71B4-4360-9472-231F8EE4C243}" type="pres">
      <dgm:prSet presAssocID="{A3DBADEF-53B8-4F43-84AA-6177E43F33AB}" presName="bgRect" presStyleLbl="bgShp" presStyleIdx="0" presStyleCnt="3"/>
      <dgm:spPr/>
    </dgm:pt>
    <dgm:pt modelId="{DCB42F97-82C9-4DBC-9087-7D4AEC22A057}" type="pres">
      <dgm:prSet presAssocID="{A3DBADEF-53B8-4F43-84AA-6177E43F33A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A537BB70-3A11-4EA7-A909-757F08AEDF41}" type="pres">
      <dgm:prSet presAssocID="{A3DBADEF-53B8-4F43-84AA-6177E43F33AB}" presName="spaceRect" presStyleCnt="0"/>
      <dgm:spPr/>
    </dgm:pt>
    <dgm:pt modelId="{1645949D-9BCA-4DB4-B5D6-00807023DE01}" type="pres">
      <dgm:prSet presAssocID="{A3DBADEF-53B8-4F43-84AA-6177E43F33AB}" presName="parTx" presStyleLbl="revTx" presStyleIdx="0" presStyleCnt="3">
        <dgm:presLayoutVars>
          <dgm:chMax val="0"/>
          <dgm:chPref val="0"/>
        </dgm:presLayoutVars>
      </dgm:prSet>
      <dgm:spPr/>
    </dgm:pt>
    <dgm:pt modelId="{5250C255-9BB5-4A13-9593-033D8C38B5FC}" type="pres">
      <dgm:prSet presAssocID="{15F9A780-BD60-469F-9FA8-D1369FA87D17}" presName="sibTrans" presStyleCnt="0"/>
      <dgm:spPr/>
    </dgm:pt>
    <dgm:pt modelId="{02788ADF-DF39-4433-BDEA-96CD0FC4F619}" type="pres">
      <dgm:prSet presAssocID="{C1433337-490E-40D9-99BD-7516156A8534}" presName="compNode" presStyleCnt="0"/>
      <dgm:spPr/>
    </dgm:pt>
    <dgm:pt modelId="{C79BE33B-153A-4482-97DE-67276D21B1BC}" type="pres">
      <dgm:prSet presAssocID="{C1433337-490E-40D9-99BD-7516156A8534}" presName="bgRect" presStyleLbl="bgShp" presStyleIdx="1" presStyleCnt="3"/>
      <dgm:spPr/>
    </dgm:pt>
    <dgm:pt modelId="{6FEEC947-9C67-441F-8136-FAE7350FD872}" type="pres">
      <dgm:prSet presAssocID="{C1433337-490E-40D9-99BD-7516156A853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i-Fi"/>
        </a:ext>
      </dgm:extLst>
    </dgm:pt>
    <dgm:pt modelId="{129F4E13-92A7-47E4-ABF4-6F3C6755697E}" type="pres">
      <dgm:prSet presAssocID="{C1433337-490E-40D9-99BD-7516156A8534}" presName="spaceRect" presStyleCnt="0"/>
      <dgm:spPr/>
    </dgm:pt>
    <dgm:pt modelId="{CE2FF6FD-0331-4F5F-97B4-453EB8667B4A}" type="pres">
      <dgm:prSet presAssocID="{C1433337-490E-40D9-99BD-7516156A8534}" presName="parTx" presStyleLbl="revTx" presStyleIdx="1" presStyleCnt="3">
        <dgm:presLayoutVars>
          <dgm:chMax val="0"/>
          <dgm:chPref val="0"/>
        </dgm:presLayoutVars>
      </dgm:prSet>
      <dgm:spPr/>
    </dgm:pt>
    <dgm:pt modelId="{C2B044C2-C546-4A70-BA9B-3E2DAAC2F672}" type="pres">
      <dgm:prSet presAssocID="{D63F5F60-AD6F-43A3-9786-B97B38AEB246}" presName="sibTrans" presStyleCnt="0"/>
      <dgm:spPr/>
    </dgm:pt>
    <dgm:pt modelId="{1256E51C-D39C-4CEC-8B6F-1B905C20A6D3}" type="pres">
      <dgm:prSet presAssocID="{3BB72A3E-E89D-43B2-A329-4117AFA32154}" presName="compNode" presStyleCnt="0"/>
      <dgm:spPr/>
    </dgm:pt>
    <dgm:pt modelId="{4B5E879A-B441-426C-BF87-B970ECBB5B04}" type="pres">
      <dgm:prSet presAssocID="{3BB72A3E-E89D-43B2-A329-4117AFA32154}" presName="bgRect" presStyleLbl="bgShp" presStyleIdx="2" presStyleCnt="3"/>
      <dgm:spPr/>
    </dgm:pt>
    <dgm:pt modelId="{6016891A-F372-4B9C-A1C7-A5973A4085B1}" type="pres">
      <dgm:prSet presAssocID="{3BB72A3E-E89D-43B2-A329-4117AFA3215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sor"/>
        </a:ext>
      </dgm:extLst>
    </dgm:pt>
    <dgm:pt modelId="{20593EA9-BE01-4953-8E20-D72C1BF044E2}" type="pres">
      <dgm:prSet presAssocID="{3BB72A3E-E89D-43B2-A329-4117AFA32154}" presName="spaceRect" presStyleCnt="0"/>
      <dgm:spPr/>
    </dgm:pt>
    <dgm:pt modelId="{3FB0BEA0-273F-4FEA-AF53-455A15905C51}" type="pres">
      <dgm:prSet presAssocID="{3BB72A3E-E89D-43B2-A329-4117AFA32154}" presName="parTx" presStyleLbl="revTx" presStyleIdx="2" presStyleCnt="3">
        <dgm:presLayoutVars>
          <dgm:chMax val="0"/>
          <dgm:chPref val="0"/>
        </dgm:presLayoutVars>
      </dgm:prSet>
      <dgm:spPr/>
    </dgm:pt>
  </dgm:ptLst>
  <dgm:cxnLst>
    <dgm:cxn modelId="{89A82B2A-C1A6-4C70-B62E-C0D7FC2C9201}" type="presOf" srcId="{3BB72A3E-E89D-43B2-A329-4117AFA32154}" destId="{3FB0BEA0-273F-4FEA-AF53-455A15905C51}" srcOrd="0" destOrd="0" presId="urn:microsoft.com/office/officeart/2018/2/layout/IconVerticalSolidList"/>
    <dgm:cxn modelId="{9B26913C-B5CC-4020-B31E-CC95F2147378}" srcId="{D5CB5DE4-4876-4A5C-B376-33886261CF9A}" destId="{3BB72A3E-E89D-43B2-A329-4117AFA32154}" srcOrd="2" destOrd="0" parTransId="{3A7C3183-A76F-4616-BE1D-B4A2A3C2CFAF}" sibTransId="{5BD48A39-B803-4CB7-AA12-BE9DB21FDDF6}"/>
    <dgm:cxn modelId="{8400EE5C-A5E8-43E4-AC8D-8275C193A095}" type="presOf" srcId="{C1433337-490E-40D9-99BD-7516156A8534}" destId="{CE2FF6FD-0331-4F5F-97B4-453EB8667B4A}" srcOrd="0" destOrd="0" presId="urn:microsoft.com/office/officeart/2018/2/layout/IconVerticalSolidList"/>
    <dgm:cxn modelId="{56BA8074-FF8F-457E-812C-8355ED1252DC}" type="presOf" srcId="{A3DBADEF-53B8-4F43-84AA-6177E43F33AB}" destId="{1645949D-9BCA-4DB4-B5D6-00807023DE01}" srcOrd="0" destOrd="0" presId="urn:microsoft.com/office/officeart/2018/2/layout/IconVerticalSolidList"/>
    <dgm:cxn modelId="{C35E3987-5E6C-4B0A-B4E8-B7E13696A164}" srcId="{D5CB5DE4-4876-4A5C-B376-33886261CF9A}" destId="{A3DBADEF-53B8-4F43-84AA-6177E43F33AB}" srcOrd="0" destOrd="0" parTransId="{E5E25CFE-D5E3-41AA-8CE3-9A445217FD49}" sibTransId="{15F9A780-BD60-469F-9FA8-D1369FA87D17}"/>
    <dgm:cxn modelId="{CA5B768E-04A9-45F7-887B-DBE4A6F1B7DF}" srcId="{D5CB5DE4-4876-4A5C-B376-33886261CF9A}" destId="{C1433337-490E-40D9-99BD-7516156A8534}" srcOrd="1" destOrd="0" parTransId="{E2E05F2F-6EAF-4DB0-8DAA-6A5C4DF6092C}" sibTransId="{D63F5F60-AD6F-43A3-9786-B97B38AEB246}"/>
    <dgm:cxn modelId="{B38E4AEB-4AFD-4AE3-A1A1-4F11F92EB0C9}" type="presOf" srcId="{D5CB5DE4-4876-4A5C-B376-33886261CF9A}" destId="{CAC75754-8C84-4FCA-9EFB-EC462F6AAB7F}" srcOrd="0" destOrd="0" presId="urn:microsoft.com/office/officeart/2018/2/layout/IconVerticalSolidList"/>
    <dgm:cxn modelId="{BE3647EE-A261-4911-9C00-E5CB2D5BC6F8}" type="presParOf" srcId="{CAC75754-8C84-4FCA-9EFB-EC462F6AAB7F}" destId="{75DA4C0A-AC60-423F-A5C7-5B4B7AA50911}" srcOrd="0" destOrd="0" presId="urn:microsoft.com/office/officeart/2018/2/layout/IconVerticalSolidList"/>
    <dgm:cxn modelId="{29A1F0FE-1E45-484D-A200-854BEDD63494}" type="presParOf" srcId="{75DA4C0A-AC60-423F-A5C7-5B4B7AA50911}" destId="{DA80E52E-71B4-4360-9472-231F8EE4C243}" srcOrd="0" destOrd="0" presId="urn:microsoft.com/office/officeart/2018/2/layout/IconVerticalSolidList"/>
    <dgm:cxn modelId="{0F94C665-5B54-4D35-B332-118D4A78116A}" type="presParOf" srcId="{75DA4C0A-AC60-423F-A5C7-5B4B7AA50911}" destId="{DCB42F97-82C9-4DBC-9087-7D4AEC22A057}" srcOrd="1" destOrd="0" presId="urn:microsoft.com/office/officeart/2018/2/layout/IconVerticalSolidList"/>
    <dgm:cxn modelId="{BD5F4209-082B-41B8-976A-A4FF491E3031}" type="presParOf" srcId="{75DA4C0A-AC60-423F-A5C7-5B4B7AA50911}" destId="{A537BB70-3A11-4EA7-A909-757F08AEDF41}" srcOrd="2" destOrd="0" presId="urn:microsoft.com/office/officeart/2018/2/layout/IconVerticalSolidList"/>
    <dgm:cxn modelId="{C73E6366-82F1-4831-8856-42B3902507D9}" type="presParOf" srcId="{75DA4C0A-AC60-423F-A5C7-5B4B7AA50911}" destId="{1645949D-9BCA-4DB4-B5D6-00807023DE01}" srcOrd="3" destOrd="0" presId="urn:microsoft.com/office/officeart/2018/2/layout/IconVerticalSolidList"/>
    <dgm:cxn modelId="{DA34C5BF-1EE8-4313-9E7A-E8EDEBD53861}" type="presParOf" srcId="{CAC75754-8C84-4FCA-9EFB-EC462F6AAB7F}" destId="{5250C255-9BB5-4A13-9593-033D8C38B5FC}" srcOrd="1" destOrd="0" presId="urn:microsoft.com/office/officeart/2018/2/layout/IconVerticalSolidList"/>
    <dgm:cxn modelId="{7E26D5BB-8F66-4859-9BD8-615599602163}" type="presParOf" srcId="{CAC75754-8C84-4FCA-9EFB-EC462F6AAB7F}" destId="{02788ADF-DF39-4433-BDEA-96CD0FC4F619}" srcOrd="2" destOrd="0" presId="urn:microsoft.com/office/officeart/2018/2/layout/IconVerticalSolidList"/>
    <dgm:cxn modelId="{9EDE2CA3-B44B-4A26-B589-C9EA29BC96B9}" type="presParOf" srcId="{02788ADF-DF39-4433-BDEA-96CD0FC4F619}" destId="{C79BE33B-153A-4482-97DE-67276D21B1BC}" srcOrd="0" destOrd="0" presId="urn:microsoft.com/office/officeart/2018/2/layout/IconVerticalSolidList"/>
    <dgm:cxn modelId="{CFB1F863-E7AE-442D-845C-ADD08CA9E079}" type="presParOf" srcId="{02788ADF-DF39-4433-BDEA-96CD0FC4F619}" destId="{6FEEC947-9C67-441F-8136-FAE7350FD872}" srcOrd="1" destOrd="0" presId="urn:microsoft.com/office/officeart/2018/2/layout/IconVerticalSolidList"/>
    <dgm:cxn modelId="{FE78259D-3B1B-476D-812C-1D169FB518B1}" type="presParOf" srcId="{02788ADF-DF39-4433-BDEA-96CD0FC4F619}" destId="{129F4E13-92A7-47E4-ABF4-6F3C6755697E}" srcOrd="2" destOrd="0" presId="urn:microsoft.com/office/officeart/2018/2/layout/IconVerticalSolidList"/>
    <dgm:cxn modelId="{254F1BEF-B085-4081-9CC6-0703F706065D}" type="presParOf" srcId="{02788ADF-DF39-4433-BDEA-96CD0FC4F619}" destId="{CE2FF6FD-0331-4F5F-97B4-453EB8667B4A}" srcOrd="3" destOrd="0" presId="urn:microsoft.com/office/officeart/2018/2/layout/IconVerticalSolidList"/>
    <dgm:cxn modelId="{F11ECD3B-1FD4-4916-A045-38833A4F4401}" type="presParOf" srcId="{CAC75754-8C84-4FCA-9EFB-EC462F6AAB7F}" destId="{C2B044C2-C546-4A70-BA9B-3E2DAAC2F672}" srcOrd="3" destOrd="0" presId="urn:microsoft.com/office/officeart/2018/2/layout/IconVerticalSolidList"/>
    <dgm:cxn modelId="{66A358AA-22CC-431E-B9E3-6C18FC3C82AD}" type="presParOf" srcId="{CAC75754-8C84-4FCA-9EFB-EC462F6AAB7F}" destId="{1256E51C-D39C-4CEC-8B6F-1B905C20A6D3}" srcOrd="4" destOrd="0" presId="urn:microsoft.com/office/officeart/2018/2/layout/IconVerticalSolidList"/>
    <dgm:cxn modelId="{F92C035D-0455-42EA-81B9-0F0F30A63A7B}" type="presParOf" srcId="{1256E51C-D39C-4CEC-8B6F-1B905C20A6D3}" destId="{4B5E879A-B441-426C-BF87-B970ECBB5B04}" srcOrd="0" destOrd="0" presId="urn:microsoft.com/office/officeart/2018/2/layout/IconVerticalSolidList"/>
    <dgm:cxn modelId="{6699DBC7-C2CC-4F36-8523-0D63F5FCCC98}" type="presParOf" srcId="{1256E51C-D39C-4CEC-8B6F-1B905C20A6D3}" destId="{6016891A-F372-4B9C-A1C7-A5973A4085B1}" srcOrd="1" destOrd="0" presId="urn:microsoft.com/office/officeart/2018/2/layout/IconVerticalSolidList"/>
    <dgm:cxn modelId="{3C076BF5-9C60-4041-A475-3D943EA71F9B}" type="presParOf" srcId="{1256E51C-D39C-4CEC-8B6F-1B905C20A6D3}" destId="{20593EA9-BE01-4953-8E20-D72C1BF044E2}" srcOrd="2" destOrd="0" presId="urn:microsoft.com/office/officeart/2018/2/layout/IconVerticalSolidList"/>
    <dgm:cxn modelId="{094FAABA-E4A4-4F62-BE6E-AF71DE1376D8}" type="presParOf" srcId="{1256E51C-D39C-4CEC-8B6F-1B905C20A6D3}" destId="{3FB0BEA0-273F-4FEA-AF53-455A15905C5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FE4283D-DE01-480A-914D-38B958002556}" type="doc">
      <dgm:prSet loTypeId="urn:microsoft.com/office/officeart/2005/8/layout/hierarchy1" loCatId="hierarchy" qsTypeId="urn:microsoft.com/office/officeart/2005/8/quickstyle/simple1" qsCatId="simple" csTypeId="urn:microsoft.com/office/officeart/2005/8/colors/accent3_2" csCatId="accent3" phldr="1"/>
      <dgm:spPr/>
      <dgm:t>
        <a:bodyPr/>
        <a:lstStyle/>
        <a:p>
          <a:endParaRPr lang="en-US"/>
        </a:p>
      </dgm:t>
    </dgm:pt>
    <dgm:pt modelId="{B6903834-0B5E-4572-9253-EF7F052D6677}">
      <dgm:prSet/>
      <dgm:spPr/>
      <dgm:t>
        <a:bodyPr/>
        <a:lstStyle/>
        <a:p>
          <a:r>
            <a:rPr lang="en-US"/>
            <a:t>Known as text recognition technology</a:t>
          </a:r>
          <a:endParaRPr lang="en-US" dirty="0"/>
        </a:p>
      </dgm:t>
    </dgm:pt>
    <dgm:pt modelId="{ED809FCA-73DB-4862-BFEA-21EA0D39D964}" type="parTrans" cxnId="{4369AFB2-0050-48A4-98D5-0EB6D918604D}">
      <dgm:prSet/>
      <dgm:spPr/>
      <dgm:t>
        <a:bodyPr/>
        <a:lstStyle/>
        <a:p>
          <a:endParaRPr lang="en-US"/>
        </a:p>
      </dgm:t>
    </dgm:pt>
    <dgm:pt modelId="{9F6797C4-1616-4DA8-A6A5-AB5E321F93C4}" type="sibTrans" cxnId="{4369AFB2-0050-48A4-98D5-0EB6D918604D}">
      <dgm:prSet/>
      <dgm:spPr/>
      <dgm:t>
        <a:bodyPr/>
        <a:lstStyle/>
        <a:p>
          <a:endParaRPr lang="en-US"/>
        </a:p>
      </dgm:t>
    </dgm:pt>
    <dgm:pt modelId="{B49EA9DE-9E42-40A4-B765-6692C37C528C}">
      <dgm:prSet/>
      <dgm:spPr/>
      <dgm:t>
        <a:bodyPr/>
        <a:lstStyle/>
        <a:p>
          <a:r>
            <a:rPr lang="en-US"/>
            <a:t>Convert any kind of image containing text into machine readable text data.</a:t>
          </a:r>
          <a:endParaRPr lang="en-US" dirty="0"/>
        </a:p>
      </dgm:t>
    </dgm:pt>
    <dgm:pt modelId="{B5EA6AB7-8474-4459-8FED-19BFAACFD4BB}" type="parTrans" cxnId="{FA642D4B-8AC3-486A-996E-FE460B8C80D7}">
      <dgm:prSet/>
      <dgm:spPr/>
      <dgm:t>
        <a:bodyPr/>
        <a:lstStyle/>
        <a:p>
          <a:endParaRPr lang="en-US"/>
        </a:p>
      </dgm:t>
    </dgm:pt>
    <dgm:pt modelId="{C945CA37-8A41-468B-8615-4DA1C65FF3AA}" type="sibTrans" cxnId="{FA642D4B-8AC3-486A-996E-FE460B8C80D7}">
      <dgm:prSet/>
      <dgm:spPr/>
      <dgm:t>
        <a:bodyPr/>
        <a:lstStyle/>
        <a:p>
          <a:endParaRPr lang="en-US"/>
        </a:p>
      </dgm:t>
    </dgm:pt>
    <dgm:pt modelId="{31E812F2-71D8-46D5-95F2-C1FE65B717A6}" type="pres">
      <dgm:prSet presAssocID="{EFE4283D-DE01-480A-914D-38B958002556}" presName="hierChild1" presStyleCnt="0">
        <dgm:presLayoutVars>
          <dgm:chPref val="1"/>
          <dgm:dir/>
          <dgm:animOne val="branch"/>
          <dgm:animLvl val="lvl"/>
          <dgm:resizeHandles/>
        </dgm:presLayoutVars>
      </dgm:prSet>
      <dgm:spPr/>
    </dgm:pt>
    <dgm:pt modelId="{EE771947-B18E-40D5-A6D8-6AA070B1F488}" type="pres">
      <dgm:prSet presAssocID="{B6903834-0B5E-4572-9253-EF7F052D6677}" presName="hierRoot1" presStyleCnt="0"/>
      <dgm:spPr/>
    </dgm:pt>
    <dgm:pt modelId="{1D4D080D-E2EF-4376-A5B4-1786EFF577EA}" type="pres">
      <dgm:prSet presAssocID="{B6903834-0B5E-4572-9253-EF7F052D6677}" presName="composite" presStyleCnt="0"/>
      <dgm:spPr/>
    </dgm:pt>
    <dgm:pt modelId="{9D203B0C-0E3F-4F52-BA3D-C48FF66C2627}" type="pres">
      <dgm:prSet presAssocID="{B6903834-0B5E-4572-9253-EF7F052D6677}" presName="background" presStyleLbl="node0" presStyleIdx="0" presStyleCnt="2"/>
      <dgm:spPr>
        <a:solidFill>
          <a:schemeClr val="accent1"/>
        </a:solidFill>
      </dgm:spPr>
    </dgm:pt>
    <dgm:pt modelId="{0BE3EC30-0346-439B-B934-34C983E8372F}" type="pres">
      <dgm:prSet presAssocID="{B6903834-0B5E-4572-9253-EF7F052D6677}" presName="text" presStyleLbl="fgAcc0" presStyleIdx="0" presStyleCnt="2">
        <dgm:presLayoutVars>
          <dgm:chPref val="3"/>
        </dgm:presLayoutVars>
      </dgm:prSet>
      <dgm:spPr/>
    </dgm:pt>
    <dgm:pt modelId="{6C388222-F1F7-46CB-BC45-BDA88D54B00D}" type="pres">
      <dgm:prSet presAssocID="{B6903834-0B5E-4572-9253-EF7F052D6677}" presName="hierChild2" presStyleCnt="0"/>
      <dgm:spPr/>
    </dgm:pt>
    <dgm:pt modelId="{2514001B-43C8-4C07-BB1B-1867F5B5A5F5}" type="pres">
      <dgm:prSet presAssocID="{B49EA9DE-9E42-40A4-B765-6692C37C528C}" presName="hierRoot1" presStyleCnt="0"/>
      <dgm:spPr/>
    </dgm:pt>
    <dgm:pt modelId="{CB611688-012F-454A-91F5-0C5F5C170972}" type="pres">
      <dgm:prSet presAssocID="{B49EA9DE-9E42-40A4-B765-6692C37C528C}" presName="composite" presStyleCnt="0"/>
      <dgm:spPr/>
    </dgm:pt>
    <dgm:pt modelId="{F2ABE4E0-678A-43F5-8AFA-B723D5222CD0}" type="pres">
      <dgm:prSet presAssocID="{B49EA9DE-9E42-40A4-B765-6692C37C528C}" presName="background" presStyleLbl="node0" presStyleIdx="1" presStyleCnt="2"/>
      <dgm:spPr>
        <a:solidFill>
          <a:schemeClr val="accent1"/>
        </a:solidFill>
      </dgm:spPr>
    </dgm:pt>
    <dgm:pt modelId="{F23E3C06-2548-43B0-A460-57CE2F2B4D44}" type="pres">
      <dgm:prSet presAssocID="{B49EA9DE-9E42-40A4-B765-6692C37C528C}" presName="text" presStyleLbl="fgAcc0" presStyleIdx="1" presStyleCnt="2" custLinFactNeighborX="-45" custLinFactNeighborY="567">
        <dgm:presLayoutVars>
          <dgm:chPref val="3"/>
        </dgm:presLayoutVars>
      </dgm:prSet>
      <dgm:spPr/>
    </dgm:pt>
    <dgm:pt modelId="{89A67F04-6A22-4FFB-AC6F-DD7BC164B518}" type="pres">
      <dgm:prSet presAssocID="{B49EA9DE-9E42-40A4-B765-6692C37C528C}" presName="hierChild2" presStyleCnt="0"/>
      <dgm:spPr/>
    </dgm:pt>
  </dgm:ptLst>
  <dgm:cxnLst>
    <dgm:cxn modelId="{D19DCB05-968B-471A-94E2-FD014506028E}" type="presOf" srcId="{B49EA9DE-9E42-40A4-B765-6692C37C528C}" destId="{F23E3C06-2548-43B0-A460-57CE2F2B4D44}" srcOrd="0" destOrd="0" presId="urn:microsoft.com/office/officeart/2005/8/layout/hierarchy1"/>
    <dgm:cxn modelId="{FA642D4B-8AC3-486A-996E-FE460B8C80D7}" srcId="{EFE4283D-DE01-480A-914D-38B958002556}" destId="{B49EA9DE-9E42-40A4-B765-6692C37C528C}" srcOrd="1" destOrd="0" parTransId="{B5EA6AB7-8474-4459-8FED-19BFAACFD4BB}" sibTransId="{C945CA37-8A41-468B-8615-4DA1C65FF3AA}"/>
    <dgm:cxn modelId="{6BC0AAA3-E271-465D-8A60-940C355F48A3}" type="presOf" srcId="{B6903834-0B5E-4572-9253-EF7F052D6677}" destId="{0BE3EC30-0346-439B-B934-34C983E8372F}" srcOrd="0" destOrd="0" presId="urn:microsoft.com/office/officeart/2005/8/layout/hierarchy1"/>
    <dgm:cxn modelId="{2E9FE2A8-BD84-4D3E-ABD0-C12DF1194DFD}" type="presOf" srcId="{EFE4283D-DE01-480A-914D-38B958002556}" destId="{31E812F2-71D8-46D5-95F2-C1FE65B717A6}" srcOrd="0" destOrd="0" presId="urn:microsoft.com/office/officeart/2005/8/layout/hierarchy1"/>
    <dgm:cxn modelId="{4369AFB2-0050-48A4-98D5-0EB6D918604D}" srcId="{EFE4283D-DE01-480A-914D-38B958002556}" destId="{B6903834-0B5E-4572-9253-EF7F052D6677}" srcOrd="0" destOrd="0" parTransId="{ED809FCA-73DB-4862-BFEA-21EA0D39D964}" sibTransId="{9F6797C4-1616-4DA8-A6A5-AB5E321F93C4}"/>
    <dgm:cxn modelId="{84FEA328-5D11-4254-814A-CB0BEB3EDC25}" type="presParOf" srcId="{31E812F2-71D8-46D5-95F2-C1FE65B717A6}" destId="{EE771947-B18E-40D5-A6D8-6AA070B1F488}" srcOrd="0" destOrd="0" presId="urn:microsoft.com/office/officeart/2005/8/layout/hierarchy1"/>
    <dgm:cxn modelId="{9057923C-1A49-45F3-8214-C67B04E6711E}" type="presParOf" srcId="{EE771947-B18E-40D5-A6D8-6AA070B1F488}" destId="{1D4D080D-E2EF-4376-A5B4-1786EFF577EA}" srcOrd="0" destOrd="0" presId="urn:microsoft.com/office/officeart/2005/8/layout/hierarchy1"/>
    <dgm:cxn modelId="{48DE1162-7D6C-4C33-85D8-AEA312EB06F0}" type="presParOf" srcId="{1D4D080D-E2EF-4376-A5B4-1786EFF577EA}" destId="{9D203B0C-0E3F-4F52-BA3D-C48FF66C2627}" srcOrd="0" destOrd="0" presId="urn:microsoft.com/office/officeart/2005/8/layout/hierarchy1"/>
    <dgm:cxn modelId="{DFA612C1-8838-422A-99EE-391E461F091E}" type="presParOf" srcId="{1D4D080D-E2EF-4376-A5B4-1786EFF577EA}" destId="{0BE3EC30-0346-439B-B934-34C983E8372F}" srcOrd="1" destOrd="0" presId="urn:microsoft.com/office/officeart/2005/8/layout/hierarchy1"/>
    <dgm:cxn modelId="{C99E2F22-8AC3-4223-B811-4A41F0B20876}" type="presParOf" srcId="{EE771947-B18E-40D5-A6D8-6AA070B1F488}" destId="{6C388222-F1F7-46CB-BC45-BDA88D54B00D}" srcOrd="1" destOrd="0" presId="urn:microsoft.com/office/officeart/2005/8/layout/hierarchy1"/>
    <dgm:cxn modelId="{466CD3DB-30DB-4462-BD64-4660177E68AD}" type="presParOf" srcId="{31E812F2-71D8-46D5-95F2-C1FE65B717A6}" destId="{2514001B-43C8-4C07-BB1B-1867F5B5A5F5}" srcOrd="1" destOrd="0" presId="urn:microsoft.com/office/officeart/2005/8/layout/hierarchy1"/>
    <dgm:cxn modelId="{BD93D4B1-30AA-4D37-B69F-514D1C301947}" type="presParOf" srcId="{2514001B-43C8-4C07-BB1B-1867F5B5A5F5}" destId="{CB611688-012F-454A-91F5-0C5F5C170972}" srcOrd="0" destOrd="0" presId="urn:microsoft.com/office/officeart/2005/8/layout/hierarchy1"/>
    <dgm:cxn modelId="{99C666CF-DB75-4D94-992B-CE9E0714398E}" type="presParOf" srcId="{CB611688-012F-454A-91F5-0C5F5C170972}" destId="{F2ABE4E0-678A-43F5-8AFA-B723D5222CD0}" srcOrd="0" destOrd="0" presId="urn:microsoft.com/office/officeart/2005/8/layout/hierarchy1"/>
    <dgm:cxn modelId="{2DEF718A-9741-431B-BD2A-641D83161750}" type="presParOf" srcId="{CB611688-012F-454A-91F5-0C5F5C170972}" destId="{F23E3C06-2548-43B0-A460-57CE2F2B4D44}" srcOrd="1" destOrd="0" presId="urn:microsoft.com/office/officeart/2005/8/layout/hierarchy1"/>
    <dgm:cxn modelId="{4A5C322A-7EFD-4BCB-BF7D-12E40AED4F17}" type="presParOf" srcId="{2514001B-43C8-4C07-BB1B-1867F5B5A5F5}" destId="{89A67F04-6A22-4FFB-AC6F-DD7BC164B518}"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E4CB3D2-9355-49DC-A8B7-48BD61736E94}"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1CE11B92-9480-4DA5-9AA5-60AA9B8CD4C5}">
      <dgm:prSet/>
      <dgm:spPr/>
      <dgm:t>
        <a:bodyPr/>
        <a:lstStyle/>
        <a:p>
          <a:r>
            <a:rPr lang="en-US" dirty="0"/>
            <a:t>1.Image Inversion: The colors of the image are inverted, done to enhance the text present in the image specially when text is lighter than background, text becomes more prominent.</a:t>
          </a:r>
        </a:p>
      </dgm:t>
    </dgm:pt>
    <dgm:pt modelId="{9B8849DB-3ABC-4300-88FF-A6FCF8207397}" type="parTrans" cxnId="{E83CFD2F-5084-4562-A5AB-A1F5E0A3D970}">
      <dgm:prSet/>
      <dgm:spPr/>
      <dgm:t>
        <a:bodyPr/>
        <a:lstStyle/>
        <a:p>
          <a:endParaRPr lang="en-US"/>
        </a:p>
      </dgm:t>
    </dgm:pt>
    <dgm:pt modelId="{157785C8-D811-48D2-BBD9-DE3D15B36C18}" type="sibTrans" cxnId="{E83CFD2F-5084-4562-A5AB-A1F5E0A3D970}">
      <dgm:prSet/>
      <dgm:spPr/>
      <dgm:t>
        <a:bodyPr/>
        <a:lstStyle/>
        <a:p>
          <a:endParaRPr lang="en-US"/>
        </a:p>
      </dgm:t>
    </dgm:pt>
    <dgm:pt modelId="{F1B0CEA1-5C73-44C2-BA22-3E48E45F0035}">
      <dgm:prSet/>
      <dgm:spPr/>
      <dgm:t>
        <a:bodyPr/>
        <a:lstStyle/>
        <a:p>
          <a:r>
            <a:rPr lang="en-US" dirty="0"/>
            <a:t>2.Gray-Scale Conversion: Done to reduce the color space and simplify the image.</a:t>
          </a:r>
        </a:p>
      </dgm:t>
    </dgm:pt>
    <dgm:pt modelId="{BAC67571-19DD-49BA-BF67-A201704B2DE9}" type="parTrans" cxnId="{8188FD08-950B-4561-B9D7-B6CE86044D71}">
      <dgm:prSet/>
      <dgm:spPr/>
      <dgm:t>
        <a:bodyPr/>
        <a:lstStyle/>
        <a:p>
          <a:endParaRPr lang="en-US"/>
        </a:p>
      </dgm:t>
    </dgm:pt>
    <dgm:pt modelId="{A207EC8B-D4AF-4126-A02E-4D9E390BA324}" type="sibTrans" cxnId="{8188FD08-950B-4561-B9D7-B6CE86044D71}">
      <dgm:prSet/>
      <dgm:spPr/>
      <dgm:t>
        <a:bodyPr/>
        <a:lstStyle/>
        <a:p>
          <a:endParaRPr lang="en-US"/>
        </a:p>
      </dgm:t>
    </dgm:pt>
    <dgm:pt modelId="{ED70FAC8-8435-412B-8A44-4AE0F7CBB678}">
      <dgm:prSet/>
      <dgm:spPr/>
      <dgm:t>
        <a:bodyPr/>
        <a:lstStyle/>
        <a:p>
          <a:r>
            <a:rPr lang="en-US"/>
            <a:t>3.Binarization: Done to separate the foreground (text) from the background of the image.</a:t>
          </a:r>
        </a:p>
      </dgm:t>
    </dgm:pt>
    <dgm:pt modelId="{B65317ED-57B5-4724-AF36-0C0E117AB934}" type="parTrans" cxnId="{2F046522-C3A5-4A5D-982C-DC8F149CAAC1}">
      <dgm:prSet/>
      <dgm:spPr/>
      <dgm:t>
        <a:bodyPr/>
        <a:lstStyle/>
        <a:p>
          <a:endParaRPr lang="en-US"/>
        </a:p>
      </dgm:t>
    </dgm:pt>
    <dgm:pt modelId="{918A55F4-2D3F-42DB-AABC-6B12D6E69D3A}" type="sibTrans" cxnId="{2F046522-C3A5-4A5D-982C-DC8F149CAAC1}">
      <dgm:prSet/>
      <dgm:spPr/>
      <dgm:t>
        <a:bodyPr/>
        <a:lstStyle/>
        <a:p>
          <a:endParaRPr lang="en-US"/>
        </a:p>
      </dgm:t>
    </dgm:pt>
    <dgm:pt modelId="{90F82DA6-5213-4A22-9A82-8BDD74375A30}">
      <dgm:prSet/>
      <dgm:spPr/>
      <dgm:t>
        <a:bodyPr/>
        <a:lstStyle/>
        <a:p>
          <a:r>
            <a:rPr lang="en-US" dirty="0"/>
            <a:t>4.Noise Removal: This is done to remove any small unwanted details that may hinder the OCR process.</a:t>
          </a:r>
        </a:p>
      </dgm:t>
    </dgm:pt>
    <dgm:pt modelId="{26FAF94B-9757-4406-9EF9-C579179A2123}" type="parTrans" cxnId="{69C54888-A7A1-4D4E-9657-86BB9F20BB60}">
      <dgm:prSet/>
      <dgm:spPr/>
      <dgm:t>
        <a:bodyPr/>
        <a:lstStyle/>
        <a:p>
          <a:endParaRPr lang="en-US"/>
        </a:p>
      </dgm:t>
    </dgm:pt>
    <dgm:pt modelId="{E3DBC2EF-4900-43B5-B1FA-E99BFE392CAA}" type="sibTrans" cxnId="{69C54888-A7A1-4D4E-9657-86BB9F20BB60}">
      <dgm:prSet/>
      <dgm:spPr/>
      <dgm:t>
        <a:bodyPr/>
        <a:lstStyle/>
        <a:p>
          <a:endParaRPr lang="en-US"/>
        </a:p>
      </dgm:t>
    </dgm:pt>
    <dgm:pt modelId="{855291DD-F8FC-4DBE-8488-F27CC2972E7B}" type="pres">
      <dgm:prSet presAssocID="{BE4CB3D2-9355-49DC-A8B7-48BD61736E94}" presName="linear" presStyleCnt="0">
        <dgm:presLayoutVars>
          <dgm:animLvl val="lvl"/>
          <dgm:resizeHandles val="exact"/>
        </dgm:presLayoutVars>
      </dgm:prSet>
      <dgm:spPr/>
    </dgm:pt>
    <dgm:pt modelId="{77BF6DFD-2680-403E-820A-2A73002DC348}" type="pres">
      <dgm:prSet presAssocID="{1CE11B92-9480-4DA5-9AA5-60AA9B8CD4C5}" presName="parentText" presStyleLbl="node1" presStyleIdx="0" presStyleCnt="4">
        <dgm:presLayoutVars>
          <dgm:chMax val="0"/>
          <dgm:bulletEnabled val="1"/>
        </dgm:presLayoutVars>
      </dgm:prSet>
      <dgm:spPr/>
    </dgm:pt>
    <dgm:pt modelId="{155A4901-E033-47EA-8099-B7B95E1369AE}" type="pres">
      <dgm:prSet presAssocID="{157785C8-D811-48D2-BBD9-DE3D15B36C18}" presName="spacer" presStyleCnt="0"/>
      <dgm:spPr/>
    </dgm:pt>
    <dgm:pt modelId="{71B8C274-6B49-4B5F-A6B4-4067EF3F3012}" type="pres">
      <dgm:prSet presAssocID="{F1B0CEA1-5C73-44C2-BA22-3E48E45F0035}" presName="parentText" presStyleLbl="node1" presStyleIdx="1" presStyleCnt="4">
        <dgm:presLayoutVars>
          <dgm:chMax val="0"/>
          <dgm:bulletEnabled val="1"/>
        </dgm:presLayoutVars>
      </dgm:prSet>
      <dgm:spPr/>
    </dgm:pt>
    <dgm:pt modelId="{AE907AE6-30C6-4371-B387-F351A6259BA3}" type="pres">
      <dgm:prSet presAssocID="{A207EC8B-D4AF-4126-A02E-4D9E390BA324}" presName="spacer" presStyleCnt="0"/>
      <dgm:spPr/>
    </dgm:pt>
    <dgm:pt modelId="{890C3565-AE11-4540-80C9-ADB687920A30}" type="pres">
      <dgm:prSet presAssocID="{ED70FAC8-8435-412B-8A44-4AE0F7CBB678}" presName="parentText" presStyleLbl="node1" presStyleIdx="2" presStyleCnt="4">
        <dgm:presLayoutVars>
          <dgm:chMax val="0"/>
          <dgm:bulletEnabled val="1"/>
        </dgm:presLayoutVars>
      </dgm:prSet>
      <dgm:spPr/>
    </dgm:pt>
    <dgm:pt modelId="{96DA3C2A-2BDA-49B5-8D75-0843537C54A7}" type="pres">
      <dgm:prSet presAssocID="{918A55F4-2D3F-42DB-AABC-6B12D6E69D3A}" presName="spacer" presStyleCnt="0"/>
      <dgm:spPr/>
    </dgm:pt>
    <dgm:pt modelId="{4EBC9A1F-BB77-4840-9CB5-45452848E86C}" type="pres">
      <dgm:prSet presAssocID="{90F82DA6-5213-4A22-9A82-8BDD74375A30}" presName="parentText" presStyleLbl="node1" presStyleIdx="3" presStyleCnt="4">
        <dgm:presLayoutVars>
          <dgm:chMax val="0"/>
          <dgm:bulletEnabled val="1"/>
        </dgm:presLayoutVars>
      </dgm:prSet>
      <dgm:spPr/>
    </dgm:pt>
  </dgm:ptLst>
  <dgm:cxnLst>
    <dgm:cxn modelId="{BA37C107-A202-4C55-80F4-FF560AD7B415}" type="presOf" srcId="{ED70FAC8-8435-412B-8A44-4AE0F7CBB678}" destId="{890C3565-AE11-4540-80C9-ADB687920A30}" srcOrd="0" destOrd="0" presId="urn:microsoft.com/office/officeart/2005/8/layout/vList2"/>
    <dgm:cxn modelId="{8188FD08-950B-4561-B9D7-B6CE86044D71}" srcId="{BE4CB3D2-9355-49DC-A8B7-48BD61736E94}" destId="{F1B0CEA1-5C73-44C2-BA22-3E48E45F0035}" srcOrd="1" destOrd="0" parTransId="{BAC67571-19DD-49BA-BF67-A201704B2DE9}" sibTransId="{A207EC8B-D4AF-4126-A02E-4D9E390BA324}"/>
    <dgm:cxn modelId="{2F046522-C3A5-4A5D-982C-DC8F149CAAC1}" srcId="{BE4CB3D2-9355-49DC-A8B7-48BD61736E94}" destId="{ED70FAC8-8435-412B-8A44-4AE0F7CBB678}" srcOrd="2" destOrd="0" parTransId="{B65317ED-57B5-4724-AF36-0C0E117AB934}" sibTransId="{918A55F4-2D3F-42DB-AABC-6B12D6E69D3A}"/>
    <dgm:cxn modelId="{E83CFD2F-5084-4562-A5AB-A1F5E0A3D970}" srcId="{BE4CB3D2-9355-49DC-A8B7-48BD61736E94}" destId="{1CE11B92-9480-4DA5-9AA5-60AA9B8CD4C5}" srcOrd="0" destOrd="0" parTransId="{9B8849DB-3ABC-4300-88FF-A6FCF8207397}" sibTransId="{157785C8-D811-48D2-BBD9-DE3D15B36C18}"/>
    <dgm:cxn modelId="{E1073A7B-52BF-4CB8-8153-18B157FF01BD}" type="presOf" srcId="{1CE11B92-9480-4DA5-9AA5-60AA9B8CD4C5}" destId="{77BF6DFD-2680-403E-820A-2A73002DC348}" srcOrd="0" destOrd="0" presId="urn:microsoft.com/office/officeart/2005/8/layout/vList2"/>
    <dgm:cxn modelId="{69C54888-A7A1-4D4E-9657-86BB9F20BB60}" srcId="{BE4CB3D2-9355-49DC-A8B7-48BD61736E94}" destId="{90F82DA6-5213-4A22-9A82-8BDD74375A30}" srcOrd="3" destOrd="0" parTransId="{26FAF94B-9757-4406-9EF9-C579179A2123}" sibTransId="{E3DBC2EF-4900-43B5-B1FA-E99BFE392CAA}"/>
    <dgm:cxn modelId="{9F337A99-6CDE-4060-B12F-D3AE44AF5B95}" type="presOf" srcId="{BE4CB3D2-9355-49DC-A8B7-48BD61736E94}" destId="{855291DD-F8FC-4DBE-8488-F27CC2972E7B}" srcOrd="0" destOrd="0" presId="urn:microsoft.com/office/officeart/2005/8/layout/vList2"/>
    <dgm:cxn modelId="{3F59A4AD-9F64-4353-A641-3DE2E16DC936}" type="presOf" srcId="{90F82DA6-5213-4A22-9A82-8BDD74375A30}" destId="{4EBC9A1F-BB77-4840-9CB5-45452848E86C}" srcOrd="0" destOrd="0" presId="urn:microsoft.com/office/officeart/2005/8/layout/vList2"/>
    <dgm:cxn modelId="{8BAF86FF-F9C4-4993-B9DD-7CB2532A3356}" type="presOf" srcId="{F1B0CEA1-5C73-44C2-BA22-3E48E45F0035}" destId="{71B8C274-6B49-4B5F-A6B4-4067EF3F3012}" srcOrd="0" destOrd="0" presId="urn:microsoft.com/office/officeart/2005/8/layout/vList2"/>
    <dgm:cxn modelId="{51364BD6-BE69-4485-99BB-30B08464E9FD}" type="presParOf" srcId="{855291DD-F8FC-4DBE-8488-F27CC2972E7B}" destId="{77BF6DFD-2680-403E-820A-2A73002DC348}" srcOrd="0" destOrd="0" presId="urn:microsoft.com/office/officeart/2005/8/layout/vList2"/>
    <dgm:cxn modelId="{20E03E92-F783-4450-84BD-A6892FFA2790}" type="presParOf" srcId="{855291DD-F8FC-4DBE-8488-F27CC2972E7B}" destId="{155A4901-E033-47EA-8099-B7B95E1369AE}" srcOrd="1" destOrd="0" presId="urn:microsoft.com/office/officeart/2005/8/layout/vList2"/>
    <dgm:cxn modelId="{755F66A6-9D7D-46A5-B67E-EC2FDCC8439C}" type="presParOf" srcId="{855291DD-F8FC-4DBE-8488-F27CC2972E7B}" destId="{71B8C274-6B49-4B5F-A6B4-4067EF3F3012}" srcOrd="2" destOrd="0" presId="urn:microsoft.com/office/officeart/2005/8/layout/vList2"/>
    <dgm:cxn modelId="{2ED67E35-0B11-4C2E-A0D4-0FDF9A3A0D3F}" type="presParOf" srcId="{855291DD-F8FC-4DBE-8488-F27CC2972E7B}" destId="{AE907AE6-30C6-4371-B387-F351A6259BA3}" srcOrd="3" destOrd="0" presId="urn:microsoft.com/office/officeart/2005/8/layout/vList2"/>
    <dgm:cxn modelId="{687C1543-39AD-4896-86BD-54D3D45700BC}" type="presParOf" srcId="{855291DD-F8FC-4DBE-8488-F27CC2972E7B}" destId="{890C3565-AE11-4540-80C9-ADB687920A30}" srcOrd="4" destOrd="0" presId="urn:microsoft.com/office/officeart/2005/8/layout/vList2"/>
    <dgm:cxn modelId="{C47097D9-0814-4FE7-8787-BA339DC7122C}" type="presParOf" srcId="{855291DD-F8FC-4DBE-8488-F27CC2972E7B}" destId="{96DA3C2A-2BDA-49B5-8D75-0843537C54A7}" srcOrd="5" destOrd="0" presId="urn:microsoft.com/office/officeart/2005/8/layout/vList2"/>
    <dgm:cxn modelId="{5155072C-94F8-493F-ACDC-75DAE40A6D97}" type="presParOf" srcId="{855291DD-F8FC-4DBE-8488-F27CC2972E7B}" destId="{4EBC9A1F-BB77-4840-9CB5-45452848E86C}"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2E0D44-7F15-4A62-9B89-0A7F275F6A35}">
      <dsp:nvSpPr>
        <dsp:cNvPr id="0" name=""/>
        <dsp:cNvSpPr/>
      </dsp:nvSpPr>
      <dsp:spPr>
        <a:xfrm>
          <a:off x="0" y="28722"/>
          <a:ext cx="10058399" cy="53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Dina Ahmed El Sayed Fathy     </a:t>
          </a:r>
        </a:p>
      </dsp:txBody>
      <dsp:txXfrm>
        <a:off x="26273" y="54995"/>
        <a:ext cx="10005853" cy="485654"/>
      </dsp:txXfrm>
    </dsp:sp>
    <dsp:sp modelId="{5A4EF3E2-2910-45EF-9DD2-7FF78DD23CBC}">
      <dsp:nvSpPr>
        <dsp:cNvPr id="0" name=""/>
        <dsp:cNvSpPr/>
      </dsp:nvSpPr>
      <dsp:spPr>
        <a:xfrm>
          <a:off x="0" y="633162"/>
          <a:ext cx="10058399" cy="53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Mohamed Gamal Abdallah               </a:t>
          </a:r>
        </a:p>
      </dsp:txBody>
      <dsp:txXfrm>
        <a:off x="26273" y="659435"/>
        <a:ext cx="10005853" cy="485654"/>
      </dsp:txXfrm>
    </dsp:sp>
    <dsp:sp modelId="{FE09A3AE-2CA1-4460-BF8D-50D0786753D8}">
      <dsp:nvSpPr>
        <dsp:cNvPr id="0" name=""/>
        <dsp:cNvSpPr/>
      </dsp:nvSpPr>
      <dsp:spPr>
        <a:xfrm>
          <a:off x="0" y="1237602"/>
          <a:ext cx="10058399" cy="53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Ismail Hany Ismail</a:t>
          </a:r>
        </a:p>
      </dsp:txBody>
      <dsp:txXfrm>
        <a:off x="26273" y="1263875"/>
        <a:ext cx="10005853" cy="485654"/>
      </dsp:txXfrm>
    </dsp:sp>
    <dsp:sp modelId="{C3B9CB67-D334-4CB9-9DBA-14E091662E62}">
      <dsp:nvSpPr>
        <dsp:cNvPr id="0" name=""/>
        <dsp:cNvSpPr/>
      </dsp:nvSpPr>
      <dsp:spPr>
        <a:xfrm>
          <a:off x="0" y="1842042"/>
          <a:ext cx="10058399" cy="53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Ahmed Sayed Mohamed</a:t>
          </a:r>
          <a:endParaRPr lang="en-US" sz="2300" kern="1200" dirty="0"/>
        </a:p>
      </dsp:txBody>
      <dsp:txXfrm>
        <a:off x="26273" y="1868315"/>
        <a:ext cx="10005853" cy="485654"/>
      </dsp:txXfrm>
    </dsp:sp>
    <dsp:sp modelId="{47718065-D3F8-4D94-8100-216B0C44223E}">
      <dsp:nvSpPr>
        <dsp:cNvPr id="0" name=""/>
        <dsp:cNvSpPr/>
      </dsp:nvSpPr>
      <dsp:spPr>
        <a:xfrm>
          <a:off x="0" y="2446482"/>
          <a:ext cx="10058399" cy="53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Mohamed Omar Abdallah                    </a:t>
          </a:r>
        </a:p>
      </dsp:txBody>
      <dsp:txXfrm>
        <a:off x="26273" y="2472755"/>
        <a:ext cx="10005853" cy="485654"/>
      </dsp:txXfrm>
    </dsp:sp>
    <dsp:sp modelId="{18ED8827-6881-4861-800C-B8886C8A19E9}">
      <dsp:nvSpPr>
        <dsp:cNvPr id="0" name=""/>
        <dsp:cNvSpPr/>
      </dsp:nvSpPr>
      <dsp:spPr>
        <a:xfrm>
          <a:off x="0" y="3050922"/>
          <a:ext cx="10058399" cy="53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Ziad Waleed Sayed                          </a:t>
          </a:r>
        </a:p>
      </dsp:txBody>
      <dsp:txXfrm>
        <a:off x="26273" y="3077195"/>
        <a:ext cx="10005853" cy="48565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A62759-99E7-47D5-9CEB-96CB605C663A}">
      <dsp:nvSpPr>
        <dsp:cNvPr id="0" name=""/>
        <dsp:cNvSpPr/>
      </dsp:nvSpPr>
      <dsp:spPr>
        <a:xfrm>
          <a:off x="0" y="3260897"/>
          <a:ext cx="2514599" cy="35683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8838" tIns="170688" rIns="17883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Step Seven</a:t>
          </a:r>
        </a:p>
      </dsp:txBody>
      <dsp:txXfrm>
        <a:off x="0" y="3260897"/>
        <a:ext cx="2514599" cy="356838"/>
      </dsp:txXfrm>
    </dsp:sp>
    <dsp:sp modelId="{1DC486D8-A511-4BD8-901C-C3F0C581AF10}">
      <dsp:nvSpPr>
        <dsp:cNvPr id="0" name=""/>
        <dsp:cNvSpPr/>
      </dsp:nvSpPr>
      <dsp:spPr>
        <a:xfrm>
          <a:off x="2514599" y="3260897"/>
          <a:ext cx="7543800" cy="356838"/>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3024" tIns="203200" rIns="153024" bIns="203200" numCol="1" spcCol="1270" anchor="ctr" anchorCtr="0">
          <a:noAutofit/>
        </a:bodyPr>
        <a:lstStyle/>
        <a:p>
          <a:pPr marL="0" lvl="0" indent="0" algn="l" defTabSz="711200">
            <a:lnSpc>
              <a:spcPct val="90000"/>
            </a:lnSpc>
            <a:spcBef>
              <a:spcPct val="0"/>
            </a:spcBef>
            <a:spcAft>
              <a:spcPct val="35000"/>
            </a:spcAft>
            <a:buNone/>
          </a:pPr>
          <a:r>
            <a:rPr lang="en-US" sz="1600" kern="1200" dirty="0"/>
            <a:t>End of the algorithm</a:t>
          </a:r>
          <a:r>
            <a:rPr lang="en-US" sz="1800" kern="1200" dirty="0"/>
            <a:t>.</a:t>
          </a:r>
        </a:p>
      </dsp:txBody>
      <dsp:txXfrm>
        <a:off x="2514599" y="3260897"/>
        <a:ext cx="7543800" cy="356838"/>
      </dsp:txXfrm>
    </dsp:sp>
    <dsp:sp modelId="{45C0913F-2719-42B6-B4B6-041868A8B505}">
      <dsp:nvSpPr>
        <dsp:cNvPr id="0" name=""/>
        <dsp:cNvSpPr/>
      </dsp:nvSpPr>
      <dsp:spPr>
        <a:xfrm rot="10800000">
          <a:off x="0" y="2717432"/>
          <a:ext cx="2514599" cy="548817"/>
        </a:xfrm>
        <a:prstGeom prst="upArrowCallout">
          <a:avLst>
            <a:gd name="adj1" fmla="val 5000"/>
            <a:gd name="adj2" fmla="val 10000"/>
            <a:gd name="adj3" fmla="val 15000"/>
            <a:gd name="adj4" fmla="val 64977"/>
          </a:avLst>
        </a:prstGeom>
        <a:solidFill>
          <a:schemeClr val="accent2">
            <a:hueOff val="317965"/>
            <a:satOff val="-7255"/>
            <a:lumOff val="2680"/>
            <a:alphaOff val="0"/>
          </a:schemeClr>
        </a:solidFill>
        <a:ln w="12700" cap="flat" cmpd="sng" algn="ctr">
          <a:solidFill>
            <a:schemeClr val="accent2">
              <a:hueOff val="317965"/>
              <a:satOff val="-7255"/>
              <a:lumOff val="268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8838" tIns="170688" rIns="17883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Step Six</a:t>
          </a:r>
        </a:p>
      </dsp:txBody>
      <dsp:txXfrm rot="-10800000">
        <a:off x="0" y="2717432"/>
        <a:ext cx="2514599" cy="356731"/>
      </dsp:txXfrm>
    </dsp:sp>
    <dsp:sp modelId="{1A73D15D-3A19-457E-8C00-498354F2FF59}">
      <dsp:nvSpPr>
        <dsp:cNvPr id="0" name=""/>
        <dsp:cNvSpPr/>
      </dsp:nvSpPr>
      <dsp:spPr>
        <a:xfrm>
          <a:off x="2514599" y="2717432"/>
          <a:ext cx="7543800" cy="356731"/>
        </a:xfrm>
        <a:prstGeom prst="rect">
          <a:avLst/>
        </a:prstGeom>
        <a:solidFill>
          <a:schemeClr val="accent2">
            <a:tint val="40000"/>
            <a:alpha val="90000"/>
            <a:hueOff val="329094"/>
            <a:satOff val="-862"/>
            <a:lumOff val="309"/>
            <a:alphaOff val="0"/>
          </a:schemeClr>
        </a:solidFill>
        <a:ln w="12700" cap="flat" cmpd="sng" algn="ctr">
          <a:solidFill>
            <a:schemeClr val="accent2">
              <a:tint val="40000"/>
              <a:alpha val="90000"/>
              <a:hueOff val="329094"/>
              <a:satOff val="-862"/>
              <a:lumOff val="30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3024" tIns="203200" rIns="153024" bIns="203200" numCol="1" spcCol="1270" anchor="ctr" anchorCtr="0">
          <a:noAutofit/>
        </a:bodyPr>
        <a:lstStyle/>
        <a:p>
          <a:pPr marL="0" lvl="0" indent="0" algn="l" defTabSz="711200">
            <a:lnSpc>
              <a:spcPct val="90000"/>
            </a:lnSpc>
            <a:spcBef>
              <a:spcPct val="0"/>
            </a:spcBef>
            <a:spcAft>
              <a:spcPct val="35000"/>
            </a:spcAft>
            <a:buNone/>
          </a:pPr>
          <a:r>
            <a:rPr lang="en-US" sz="1600" kern="1200" dirty="0"/>
            <a:t>Output the text as audio using pyttsx3.init() and pyttsx3.speak() functions</a:t>
          </a:r>
        </a:p>
      </dsp:txBody>
      <dsp:txXfrm>
        <a:off x="2514599" y="2717432"/>
        <a:ext cx="7543800" cy="356731"/>
      </dsp:txXfrm>
    </dsp:sp>
    <dsp:sp modelId="{2B19F4DD-FC92-4841-9843-E239C9524E2B}">
      <dsp:nvSpPr>
        <dsp:cNvPr id="0" name=""/>
        <dsp:cNvSpPr/>
      </dsp:nvSpPr>
      <dsp:spPr>
        <a:xfrm rot="10800000">
          <a:off x="0" y="2173968"/>
          <a:ext cx="2514599" cy="548817"/>
        </a:xfrm>
        <a:prstGeom prst="upArrowCallout">
          <a:avLst>
            <a:gd name="adj1" fmla="val 5000"/>
            <a:gd name="adj2" fmla="val 10000"/>
            <a:gd name="adj3" fmla="val 15000"/>
            <a:gd name="adj4" fmla="val 64977"/>
          </a:avLst>
        </a:prstGeom>
        <a:solidFill>
          <a:schemeClr val="accent2">
            <a:hueOff val="635930"/>
            <a:satOff val="-14509"/>
            <a:lumOff val="5360"/>
            <a:alphaOff val="0"/>
          </a:schemeClr>
        </a:solidFill>
        <a:ln w="12700" cap="flat" cmpd="sng" algn="ctr">
          <a:solidFill>
            <a:schemeClr val="accent2">
              <a:hueOff val="635930"/>
              <a:satOff val="-14509"/>
              <a:lumOff val="536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8838" tIns="170688" rIns="17883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Step Five</a:t>
          </a:r>
        </a:p>
      </dsp:txBody>
      <dsp:txXfrm rot="-10800000">
        <a:off x="0" y="2173968"/>
        <a:ext cx="2514599" cy="356731"/>
      </dsp:txXfrm>
    </dsp:sp>
    <dsp:sp modelId="{16B28BC8-90E2-4946-9682-B3BCDD336FCA}">
      <dsp:nvSpPr>
        <dsp:cNvPr id="0" name=""/>
        <dsp:cNvSpPr/>
      </dsp:nvSpPr>
      <dsp:spPr>
        <a:xfrm>
          <a:off x="2514599" y="2173968"/>
          <a:ext cx="7543800" cy="356731"/>
        </a:xfrm>
        <a:prstGeom prst="rect">
          <a:avLst/>
        </a:prstGeom>
        <a:solidFill>
          <a:schemeClr val="accent2">
            <a:tint val="40000"/>
            <a:alpha val="90000"/>
            <a:hueOff val="658188"/>
            <a:satOff val="-1724"/>
            <a:lumOff val="617"/>
            <a:alphaOff val="0"/>
          </a:schemeClr>
        </a:solidFill>
        <a:ln w="12700" cap="flat" cmpd="sng" algn="ctr">
          <a:solidFill>
            <a:schemeClr val="accent2">
              <a:tint val="40000"/>
              <a:alpha val="90000"/>
              <a:hueOff val="658188"/>
              <a:satOff val="-1724"/>
              <a:lumOff val="6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3024" tIns="203200" rIns="153024" bIns="203200" numCol="1" spcCol="1270" anchor="ctr" anchorCtr="0">
          <a:noAutofit/>
        </a:bodyPr>
        <a:lstStyle/>
        <a:p>
          <a:pPr marL="0" lvl="0" indent="0" algn="l" defTabSz="711200">
            <a:lnSpc>
              <a:spcPct val="90000"/>
            </a:lnSpc>
            <a:spcBef>
              <a:spcPct val="0"/>
            </a:spcBef>
            <a:spcAft>
              <a:spcPct val="35000"/>
            </a:spcAft>
            <a:buNone/>
          </a:pPr>
          <a:r>
            <a:rPr lang="en-US" sz="1600" kern="1200" dirty="0"/>
            <a:t>Perform OCR using </a:t>
          </a:r>
          <a:r>
            <a:rPr lang="en-US" sz="1600" kern="1200" dirty="0" err="1"/>
            <a:t>pytesseract.image_to_string</a:t>
          </a:r>
          <a:r>
            <a:rPr lang="en-US" sz="1600" kern="1200" dirty="0"/>
            <a:t>() </a:t>
          </a:r>
        </a:p>
      </dsp:txBody>
      <dsp:txXfrm>
        <a:off x="2514599" y="2173968"/>
        <a:ext cx="7543800" cy="356731"/>
      </dsp:txXfrm>
    </dsp:sp>
    <dsp:sp modelId="{632C4A7A-45C1-44A8-B11A-C3483801FA8B}">
      <dsp:nvSpPr>
        <dsp:cNvPr id="0" name=""/>
        <dsp:cNvSpPr/>
      </dsp:nvSpPr>
      <dsp:spPr>
        <a:xfrm rot="10800000">
          <a:off x="0" y="1630503"/>
          <a:ext cx="2514599" cy="548817"/>
        </a:xfrm>
        <a:prstGeom prst="upArrowCallout">
          <a:avLst>
            <a:gd name="adj1" fmla="val 5000"/>
            <a:gd name="adj2" fmla="val 10000"/>
            <a:gd name="adj3" fmla="val 15000"/>
            <a:gd name="adj4" fmla="val 64977"/>
          </a:avLst>
        </a:prstGeom>
        <a:solidFill>
          <a:schemeClr val="accent2">
            <a:hueOff val="953895"/>
            <a:satOff val="-21764"/>
            <a:lumOff val="8039"/>
            <a:alphaOff val="0"/>
          </a:schemeClr>
        </a:solidFill>
        <a:ln w="12700" cap="flat" cmpd="sng" algn="ctr">
          <a:solidFill>
            <a:schemeClr val="accent2">
              <a:hueOff val="953895"/>
              <a:satOff val="-21764"/>
              <a:lumOff val="803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8838" tIns="170688" rIns="17883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Step Four </a:t>
          </a:r>
        </a:p>
      </dsp:txBody>
      <dsp:txXfrm rot="-10800000">
        <a:off x="0" y="1630503"/>
        <a:ext cx="2514599" cy="356731"/>
      </dsp:txXfrm>
    </dsp:sp>
    <dsp:sp modelId="{8AFCED97-F903-4C4F-9EDE-FC917039E23A}">
      <dsp:nvSpPr>
        <dsp:cNvPr id="0" name=""/>
        <dsp:cNvSpPr/>
      </dsp:nvSpPr>
      <dsp:spPr>
        <a:xfrm>
          <a:off x="2514599" y="1630503"/>
          <a:ext cx="7543800" cy="356731"/>
        </a:xfrm>
        <a:prstGeom prst="rect">
          <a:avLst/>
        </a:prstGeom>
        <a:solidFill>
          <a:schemeClr val="accent2">
            <a:tint val="40000"/>
            <a:alpha val="90000"/>
            <a:hueOff val="987282"/>
            <a:satOff val="-2587"/>
            <a:lumOff val="926"/>
            <a:alphaOff val="0"/>
          </a:schemeClr>
        </a:solidFill>
        <a:ln w="12700" cap="flat" cmpd="sng" algn="ctr">
          <a:solidFill>
            <a:schemeClr val="accent2">
              <a:tint val="40000"/>
              <a:alpha val="90000"/>
              <a:hueOff val="987282"/>
              <a:satOff val="-2587"/>
              <a:lumOff val="92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3024" tIns="203200" rIns="153024" bIns="203200" numCol="1" spcCol="1270" anchor="ctr" anchorCtr="0">
          <a:noAutofit/>
        </a:bodyPr>
        <a:lstStyle/>
        <a:p>
          <a:pPr marL="0" lvl="0" indent="0" algn="l" defTabSz="711200">
            <a:lnSpc>
              <a:spcPct val="90000"/>
            </a:lnSpc>
            <a:spcBef>
              <a:spcPct val="0"/>
            </a:spcBef>
            <a:spcAft>
              <a:spcPct val="35000"/>
            </a:spcAft>
            <a:buNone/>
          </a:pPr>
          <a:r>
            <a:rPr lang="en-US" sz="1600" kern="1200" dirty="0"/>
            <a:t>Apply image processing techniques to the image</a:t>
          </a:r>
        </a:p>
      </dsp:txBody>
      <dsp:txXfrm>
        <a:off x="2514599" y="1630503"/>
        <a:ext cx="7543800" cy="356731"/>
      </dsp:txXfrm>
    </dsp:sp>
    <dsp:sp modelId="{449D6DB5-4CD0-4222-8356-6970BF6A4232}">
      <dsp:nvSpPr>
        <dsp:cNvPr id="0" name=""/>
        <dsp:cNvSpPr/>
      </dsp:nvSpPr>
      <dsp:spPr>
        <a:xfrm rot="10800000">
          <a:off x="0" y="1087038"/>
          <a:ext cx="2514599" cy="548817"/>
        </a:xfrm>
        <a:prstGeom prst="upArrowCallout">
          <a:avLst>
            <a:gd name="adj1" fmla="val 5000"/>
            <a:gd name="adj2" fmla="val 10000"/>
            <a:gd name="adj3" fmla="val 15000"/>
            <a:gd name="adj4" fmla="val 64977"/>
          </a:avLst>
        </a:prstGeom>
        <a:solidFill>
          <a:schemeClr val="accent2">
            <a:hueOff val="1271860"/>
            <a:satOff val="-29019"/>
            <a:lumOff val="10719"/>
            <a:alphaOff val="0"/>
          </a:schemeClr>
        </a:solidFill>
        <a:ln w="12700" cap="flat" cmpd="sng" algn="ctr">
          <a:solidFill>
            <a:schemeClr val="accent2">
              <a:hueOff val="1271860"/>
              <a:satOff val="-29019"/>
              <a:lumOff val="1071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8838" tIns="170688" rIns="17883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Step Three</a:t>
          </a:r>
        </a:p>
      </dsp:txBody>
      <dsp:txXfrm rot="-10800000">
        <a:off x="0" y="1087038"/>
        <a:ext cx="2514599" cy="356731"/>
      </dsp:txXfrm>
    </dsp:sp>
    <dsp:sp modelId="{6751F188-8E90-4882-8D8A-8CBD0A13603C}">
      <dsp:nvSpPr>
        <dsp:cNvPr id="0" name=""/>
        <dsp:cNvSpPr/>
      </dsp:nvSpPr>
      <dsp:spPr>
        <a:xfrm>
          <a:off x="2514599" y="1087038"/>
          <a:ext cx="7543800" cy="356731"/>
        </a:xfrm>
        <a:prstGeom prst="rect">
          <a:avLst/>
        </a:prstGeom>
        <a:solidFill>
          <a:schemeClr val="accent2">
            <a:tint val="40000"/>
            <a:alpha val="90000"/>
            <a:hueOff val="1316376"/>
            <a:satOff val="-3449"/>
            <a:lumOff val="1235"/>
            <a:alphaOff val="0"/>
          </a:schemeClr>
        </a:solidFill>
        <a:ln w="12700" cap="flat" cmpd="sng" algn="ctr">
          <a:solidFill>
            <a:schemeClr val="accent2">
              <a:tint val="40000"/>
              <a:alpha val="90000"/>
              <a:hueOff val="1316376"/>
              <a:satOff val="-3449"/>
              <a:lumOff val="123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3024" tIns="203200" rIns="153024" bIns="203200" numCol="1" spcCol="1270" anchor="ctr" anchorCtr="0">
          <a:noAutofit/>
        </a:bodyPr>
        <a:lstStyle/>
        <a:p>
          <a:pPr marL="0" lvl="0" indent="0" algn="l" defTabSz="711200">
            <a:lnSpc>
              <a:spcPct val="90000"/>
            </a:lnSpc>
            <a:spcBef>
              <a:spcPct val="0"/>
            </a:spcBef>
            <a:spcAft>
              <a:spcPct val="35000"/>
            </a:spcAft>
            <a:buNone/>
          </a:pPr>
          <a:r>
            <a:rPr lang="en-US" sz="1600" kern="1200" dirty="0"/>
            <a:t>Read the image file using OpenCV's </a:t>
          </a:r>
          <a:r>
            <a:rPr lang="en-US" sz="1600" kern="1200" dirty="0" err="1"/>
            <a:t>imread</a:t>
          </a:r>
          <a:r>
            <a:rPr lang="en-US" sz="1600" kern="1200" dirty="0"/>
            <a:t>() function and store it in a variable.</a:t>
          </a:r>
        </a:p>
      </dsp:txBody>
      <dsp:txXfrm>
        <a:off x="2514599" y="1087038"/>
        <a:ext cx="7543800" cy="356731"/>
      </dsp:txXfrm>
    </dsp:sp>
    <dsp:sp modelId="{296FC90F-3B32-4DD9-AEA9-81A69E171174}">
      <dsp:nvSpPr>
        <dsp:cNvPr id="0" name=""/>
        <dsp:cNvSpPr/>
      </dsp:nvSpPr>
      <dsp:spPr>
        <a:xfrm rot="10800000">
          <a:off x="0" y="543574"/>
          <a:ext cx="2514599" cy="548817"/>
        </a:xfrm>
        <a:prstGeom prst="upArrowCallout">
          <a:avLst>
            <a:gd name="adj1" fmla="val 5000"/>
            <a:gd name="adj2" fmla="val 10000"/>
            <a:gd name="adj3" fmla="val 15000"/>
            <a:gd name="adj4" fmla="val 64977"/>
          </a:avLst>
        </a:prstGeom>
        <a:solidFill>
          <a:schemeClr val="accent2">
            <a:hueOff val="1589824"/>
            <a:satOff val="-36273"/>
            <a:lumOff val="13399"/>
            <a:alphaOff val="0"/>
          </a:schemeClr>
        </a:solidFill>
        <a:ln w="12700" cap="flat" cmpd="sng" algn="ctr">
          <a:solidFill>
            <a:schemeClr val="accent2">
              <a:hueOff val="1589824"/>
              <a:satOff val="-36273"/>
              <a:lumOff val="1339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8838" tIns="170688" rIns="17883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Step Two</a:t>
          </a:r>
        </a:p>
      </dsp:txBody>
      <dsp:txXfrm rot="-10800000">
        <a:off x="0" y="543574"/>
        <a:ext cx="2514599" cy="356731"/>
      </dsp:txXfrm>
    </dsp:sp>
    <dsp:sp modelId="{9134FC41-5E0B-4877-BDAD-C4D957DE1F7B}">
      <dsp:nvSpPr>
        <dsp:cNvPr id="0" name=""/>
        <dsp:cNvSpPr/>
      </dsp:nvSpPr>
      <dsp:spPr>
        <a:xfrm>
          <a:off x="2514599" y="543574"/>
          <a:ext cx="7543800" cy="356731"/>
        </a:xfrm>
        <a:prstGeom prst="rect">
          <a:avLst/>
        </a:prstGeom>
        <a:solidFill>
          <a:schemeClr val="accent2">
            <a:tint val="40000"/>
            <a:alpha val="90000"/>
            <a:hueOff val="1645470"/>
            <a:satOff val="-4311"/>
            <a:lumOff val="1543"/>
            <a:alphaOff val="0"/>
          </a:schemeClr>
        </a:solidFill>
        <a:ln w="12700" cap="flat" cmpd="sng" algn="ctr">
          <a:solidFill>
            <a:schemeClr val="accent2">
              <a:tint val="40000"/>
              <a:alpha val="90000"/>
              <a:hueOff val="1645470"/>
              <a:satOff val="-4311"/>
              <a:lumOff val="15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3024" tIns="203200" rIns="153024" bIns="203200" numCol="1" spcCol="1270" anchor="ctr" anchorCtr="0">
          <a:noAutofit/>
        </a:bodyPr>
        <a:lstStyle/>
        <a:p>
          <a:pPr marL="0" lvl="0" indent="0" algn="l" defTabSz="711200">
            <a:lnSpc>
              <a:spcPct val="90000"/>
            </a:lnSpc>
            <a:spcBef>
              <a:spcPct val="0"/>
            </a:spcBef>
            <a:spcAft>
              <a:spcPct val="35000"/>
            </a:spcAft>
            <a:buNone/>
          </a:pPr>
          <a:r>
            <a:rPr lang="en-US" sz="1600" kern="1200" dirty="0"/>
            <a:t>Capture Image and define the path to the image file to be processed.</a:t>
          </a:r>
        </a:p>
      </dsp:txBody>
      <dsp:txXfrm>
        <a:off x="2514599" y="543574"/>
        <a:ext cx="7543800" cy="356731"/>
      </dsp:txXfrm>
    </dsp:sp>
    <dsp:sp modelId="{67A600C0-C057-4355-9E29-97F71794EB30}">
      <dsp:nvSpPr>
        <dsp:cNvPr id="0" name=""/>
        <dsp:cNvSpPr/>
      </dsp:nvSpPr>
      <dsp:spPr>
        <a:xfrm rot="10800000">
          <a:off x="0" y="109"/>
          <a:ext cx="2514599" cy="548817"/>
        </a:xfrm>
        <a:prstGeom prst="upArrowCallout">
          <a:avLst>
            <a:gd name="adj1" fmla="val 5000"/>
            <a:gd name="adj2" fmla="val 10000"/>
            <a:gd name="adj3" fmla="val 15000"/>
            <a:gd name="adj4" fmla="val 64977"/>
          </a:avLst>
        </a:prstGeom>
        <a:solidFill>
          <a:schemeClr val="accent2">
            <a:hueOff val="1907789"/>
            <a:satOff val="-43528"/>
            <a:lumOff val="16079"/>
            <a:alphaOff val="0"/>
          </a:schemeClr>
        </a:solidFill>
        <a:ln w="12700" cap="flat" cmpd="sng" algn="ctr">
          <a:solidFill>
            <a:schemeClr val="accent2">
              <a:hueOff val="1907789"/>
              <a:satOff val="-43528"/>
              <a:lumOff val="1607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8838" tIns="170688" rIns="178838" bIns="170688" numCol="1" spcCol="1270" anchor="ctr" anchorCtr="0">
          <a:noAutofit/>
        </a:bodyPr>
        <a:lstStyle/>
        <a:p>
          <a:pPr marL="0" lvl="0" indent="0" algn="ctr" defTabSz="1066800">
            <a:lnSpc>
              <a:spcPct val="90000"/>
            </a:lnSpc>
            <a:spcBef>
              <a:spcPct val="0"/>
            </a:spcBef>
            <a:spcAft>
              <a:spcPct val="35000"/>
            </a:spcAft>
            <a:buNone/>
          </a:pPr>
          <a:r>
            <a:rPr lang="en-US" sz="2400" kern="1200"/>
            <a:t>Step One</a:t>
          </a:r>
        </a:p>
      </dsp:txBody>
      <dsp:txXfrm rot="-10800000">
        <a:off x="0" y="109"/>
        <a:ext cx="2514599" cy="356731"/>
      </dsp:txXfrm>
    </dsp:sp>
    <dsp:sp modelId="{5BDBC4D0-4ABD-470A-9BB4-0E532E85D014}">
      <dsp:nvSpPr>
        <dsp:cNvPr id="0" name=""/>
        <dsp:cNvSpPr/>
      </dsp:nvSpPr>
      <dsp:spPr>
        <a:xfrm>
          <a:off x="2514599" y="109"/>
          <a:ext cx="7543800" cy="356731"/>
        </a:xfrm>
        <a:prstGeom prst="rect">
          <a:avLst/>
        </a:prstGeom>
        <a:solidFill>
          <a:schemeClr val="accent2">
            <a:tint val="40000"/>
            <a:alpha val="90000"/>
            <a:hueOff val="1974564"/>
            <a:satOff val="-5173"/>
            <a:lumOff val="1852"/>
            <a:alphaOff val="0"/>
          </a:schemeClr>
        </a:solidFill>
        <a:ln w="12700" cap="flat" cmpd="sng" algn="ctr">
          <a:solidFill>
            <a:schemeClr val="accent2">
              <a:tint val="40000"/>
              <a:alpha val="90000"/>
              <a:hueOff val="1974564"/>
              <a:satOff val="-5173"/>
              <a:lumOff val="185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3024" tIns="203200" rIns="153024" bIns="203200" numCol="1" spcCol="1270" anchor="ctr" anchorCtr="0">
          <a:noAutofit/>
        </a:bodyPr>
        <a:lstStyle/>
        <a:p>
          <a:pPr marL="0" lvl="0" indent="0" algn="l" defTabSz="711200">
            <a:lnSpc>
              <a:spcPct val="90000"/>
            </a:lnSpc>
            <a:spcBef>
              <a:spcPct val="0"/>
            </a:spcBef>
            <a:spcAft>
              <a:spcPct val="35000"/>
            </a:spcAft>
            <a:buNone/>
          </a:pPr>
          <a:r>
            <a:rPr lang="en-US" sz="1600" kern="1200" dirty="0"/>
            <a:t>Import the required libraries: </a:t>
          </a:r>
          <a:r>
            <a:rPr lang="en-US" sz="1600" b="1" kern="1200" dirty="0">
              <a:solidFill>
                <a:srgbClr val="FF0000"/>
              </a:solidFill>
            </a:rPr>
            <a:t>cv2</a:t>
          </a:r>
          <a:r>
            <a:rPr lang="en-US" sz="1600" b="1" kern="1200" dirty="0"/>
            <a:t>, </a:t>
          </a:r>
          <a:r>
            <a:rPr lang="en-US" sz="1600" b="1" kern="1200" dirty="0" err="1">
              <a:solidFill>
                <a:srgbClr val="FF0000"/>
              </a:solidFill>
            </a:rPr>
            <a:t>pytesseract</a:t>
          </a:r>
          <a:r>
            <a:rPr lang="en-US" sz="1600" b="1" kern="1200" dirty="0"/>
            <a:t>, </a:t>
          </a:r>
          <a:r>
            <a:rPr lang="en-US" sz="1600" b="1" kern="1200" dirty="0">
              <a:solidFill>
                <a:srgbClr val="FF0000"/>
              </a:solidFill>
            </a:rPr>
            <a:t>pyttsx3</a:t>
          </a:r>
          <a:r>
            <a:rPr lang="en-US" sz="1600" b="1" kern="1200" dirty="0"/>
            <a:t>, and </a:t>
          </a:r>
          <a:r>
            <a:rPr lang="en-US" sz="1600" b="1" kern="1200" dirty="0" err="1">
              <a:solidFill>
                <a:srgbClr val="FF0000"/>
              </a:solidFill>
            </a:rPr>
            <a:t>numpy</a:t>
          </a:r>
          <a:r>
            <a:rPr lang="en-US" sz="1600" kern="1200" dirty="0"/>
            <a:t>.</a:t>
          </a:r>
        </a:p>
      </dsp:txBody>
      <dsp:txXfrm>
        <a:off x="2514599" y="109"/>
        <a:ext cx="7543800" cy="35673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EFAD6-2696-414A-8E25-21EF4509DCB5}">
      <dsp:nvSpPr>
        <dsp:cNvPr id="0" name=""/>
        <dsp:cNvSpPr/>
      </dsp:nvSpPr>
      <dsp:spPr>
        <a:xfrm>
          <a:off x="0" y="3342546"/>
          <a:ext cx="2514599" cy="274253"/>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8838" tIns="113792" rIns="178838" bIns="113792" numCol="1" spcCol="1270" anchor="ctr" anchorCtr="0">
          <a:noAutofit/>
        </a:bodyPr>
        <a:lstStyle/>
        <a:p>
          <a:pPr marL="0" lvl="0" indent="0" algn="ctr" defTabSz="711200">
            <a:lnSpc>
              <a:spcPct val="90000"/>
            </a:lnSpc>
            <a:spcBef>
              <a:spcPct val="0"/>
            </a:spcBef>
            <a:spcAft>
              <a:spcPct val="35000"/>
            </a:spcAft>
            <a:buNone/>
          </a:pPr>
          <a:r>
            <a:rPr lang="en-US" sz="1600" kern="1200" dirty="0"/>
            <a:t>Step Nine</a:t>
          </a:r>
        </a:p>
      </dsp:txBody>
      <dsp:txXfrm>
        <a:off x="0" y="3342546"/>
        <a:ext cx="2514599" cy="274253"/>
      </dsp:txXfrm>
    </dsp:sp>
    <dsp:sp modelId="{7752045D-70C8-46A1-BE31-76B2F78D75B2}">
      <dsp:nvSpPr>
        <dsp:cNvPr id="0" name=""/>
        <dsp:cNvSpPr/>
      </dsp:nvSpPr>
      <dsp:spPr>
        <a:xfrm>
          <a:off x="2514599" y="3342546"/>
          <a:ext cx="7543800" cy="274253"/>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3024" tIns="177800" rIns="153024" bIns="177800" numCol="1" spcCol="1270" anchor="ctr" anchorCtr="0">
          <a:noAutofit/>
        </a:bodyPr>
        <a:lstStyle/>
        <a:p>
          <a:pPr marL="0" lvl="0" indent="0" algn="l" defTabSz="622300">
            <a:lnSpc>
              <a:spcPct val="90000"/>
            </a:lnSpc>
            <a:spcBef>
              <a:spcPct val="0"/>
            </a:spcBef>
            <a:spcAft>
              <a:spcPct val="35000"/>
            </a:spcAft>
            <a:buNone/>
          </a:pPr>
          <a:r>
            <a:rPr lang="en-US" sz="1400" kern="1200" dirty="0"/>
            <a:t>Play the audio file using </a:t>
          </a:r>
          <a:r>
            <a:rPr lang="en-US" sz="1400" kern="1200" dirty="0" err="1"/>
            <a:t>pygame.mixer.music.play</a:t>
          </a:r>
          <a:r>
            <a:rPr lang="en-US" sz="1400" kern="1200" dirty="0"/>
            <a:t>()</a:t>
          </a:r>
        </a:p>
      </dsp:txBody>
      <dsp:txXfrm>
        <a:off x="2514599" y="3342546"/>
        <a:ext cx="7543800" cy="274253"/>
      </dsp:txXfrm>
    </dsp:sp>
    <dsp:sp modelId="{BD687812-F871-46C3-8C76-C877AE7B5DC2}">
      <dsp:nvSpPr>
        <dsp:cNvPr id="0" name=""/>
        <dsp:cNvSpPr/>
      </dsp:nvSpPr>
      <dsp:spPr>
        <a:xfrm rot="10800000">
          <a:off x="0" y="2924858"/>
          <a:ext cx="2514599" cy="421801"/>
        </a:xfrm>
        <a:prstGeom prst="upArrowCallout">
          <a:avLst>
            <a:gd name="adj1" fmla="val 5000"/>
            <a:gd name="adj2" fmla="val 10000"/>
            <a:gd name="adj3" fmla="val 15000"/>
            <a:gd name="adj4" fmla="val 64977"/>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8838" tIns="113792" rIns="178838" bIns="113792" numCol="1" spcCol="1270" anchor="ctr" anchorCtr="0">
          <a:noAutofit/>
        </a:bodyPr>
        <a:lstStyle/>
        <a:p>
          <a:pPr marL="0" lvl="0" indent="0" algn="ctr" defTabSz="711200">
            <a:lnSpc>
              <a:spcPct val="90000"/>
            </a:lnSpc>
            <a:spcBef>
              <a:spcPct val="0"/>
            </a:spcBef>
            <a:spcAft>
              <a:spcPct val="35000"/>
            </a:spcAft>
            <a:buNone/>
          </a:pPr>
          <a:r>
            <a:rPr lang="en-US" sz="1600" kern="1200" dirty="0"/>
            <a:t>Step Eight</a:t>
          </a:r>
        </a:p>
      </dsp:txBody>
      <dsp:txXfrm rot="-10800000">
        <a:off x="0" y="2924858"/>
        <a:ext cx="2514599" cy="274170"/>
      </dsp:txXfrm>
    </dsp:sp>
    <dsp:sp modelId="{82E3030B-BB9F-4218-9A64-6120660EA3E7}">
      <dsp:nvSpPr>
        <dsp:cNvPr id="0" name=""/>
        <dsp:cNvSpPr/>
      </dsp:nvSpPr>
      <dsp:spPr>
        <a:xfrm>
          <a:off x="2514599" y="2924858"/>
          <a:ext cx="7543800" cy="274170"/>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3024" tIns="177800" rIns="153024" bIns="177800" numCol="1" spcCol="1270" anchor="ctr" anchorCtr="0">
          <a:noAutofit/>
        </a:bodyPr>
        <a:lstStyle/>
        <a:p>
          <a:pPr marL="0" lvl="0" indent="0" algn="l" defTabSz="622300">
            <a:lnSpc>
              <a:spcPct val="90000"/>
            </a:lnSpc>
            <a:spcBef>
              <a:spcPct val="0"/>
            </a:spcBef>
            <a:spcAft>
              <a:spcPct val="35000"/>
            </a:spcAft>
            <a:buNone/>
          </a:pPr>
          <a:r>
            <a:rPr lang="en-US" sz="1400" kern="1200" dirty="0"/>
            <a:t>Load the audio file using </a:t>
          </a:r>
          <a:r>
            <a:rPr lang="en-US" sz="1400" kern="1200" dirty="0" err="1"/>
            <a:t>pygame.mixer.music.load</a:t>
          </a:r>
          <a:r>
            <a:rPr lang="en-US" sz="1400" kern="1200" dirty="0"/>
            <a:t>()</a:t>
          </a:r>
        </a:p>
      </dsp:txBody>
      <dsp:txXfrm>
        <a:off x="2514599" y="2924858"/>
        <a:ext cx="7543800" cy="274170"/>
      </dsp:txXfrm>
    </dsp:sp>
    <dsp:sp modelId="{3118C636-06DA-49B5-A0CF-6EB1234A8A0A}">
      <dsp:nvSpPr>
        <dsp:cNvPr id="0" name=""/>
        <dsp:cNvSpPr/>
      </dsp:nvSpPr>
      <dsp:spPr>
        <a:xfrm rot="10800000">
          <a:off x="0" y="2507171"/>
          <a:ext cx="2514599" cy="421801"/>
        </a:xfrm>
        <a:prstGeom prst="upArrowCallout">
          <a:avLst>
            <a:gd name="adj1" fmla="val 5000"/>
            <a:gd name="adj2" fmla="val 10000"/>
            <a:gd name="adj3" fmla="val 15000"/>
            <a:gd name="adj4" fmla="val 64977"/>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8838" tIns="113792" rIns="178838" bIns="113792" numCol="1" spcCol="1270" anchor="ctr" anchorCtr="0">
          <a:noAutofit/>
        </a:bodyPr>
        <a:lstStyle/>
        <a:p>
          <a:pPr marL="0" lvl="0" indent="0" algn="ctr" defTabSz="711200">
            <a:lnSpc>
              <a:spcPct val="90000"/>
            </a:lnSpc>
            <a:spcBef>
              <a:spcPct val="0"/>
            </a:spcBef>
            <a:spcAft>
              <a:spcPct val="35000"/>
            </a:spcAft>
            <a:buNone/>
          </a:pPr>
          <a:r>
            <a:rPr lang="en-US" sz="1600" kern="1200" dirty="0"/>
            <a:t>Step Seven</a:t>
          </a:r>
        </a:p>
      </dsp:txBody>
      <dsp:txXfrm rot="-10800000">
        <a:off x="0" y="2507171"/>
        <a:ext cx="2514599" cy="274170"/>
      </dsp:txXfrm>
    </dsp:sp>
    <dsp:sp modelId="{2F6F6662-F0C4-449E-877A-ADD36CF71773}">
      <dsp:nvSpPr>
        <dsp:cNvPr id="0" name=""/>
        <dsp:cNvSpPr/>
      </dsp:nvSpPr>
      <dsp:spPr>
        <a:xfrm>
          <a:off x="2514599" y="2507171"/>
          <a:ext cx="7543800" cy="274170"/>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3024" tIns="177800" rIns="153024" bIns="177800" numCol="1" spcCol="1270" anchor="ctr" anchorCtr="0">
          <a:noAutofit/>
        </a:bodyPr>
        <a:lstStyle/>
        <a:p>
          <a:pPr marL="0" lvl="0" indent="0" algn="l" defTabSz="622300">
            <a:lnSpc>
              <a:spcPct val="90000"/>
            </a:lnSpc>
            <a:spcBef>
              <a:spcPct val="0"/>
            </a:spcBef>
            <a:spcAft>
              <a:spcPct val="35000"/>
            </a:spcAft>
            <a:buNone/>
          </a:pPr>
          <a:r>
            <a:rPr lang="en-US" sz="1400" kern="1200" dirty="0"/>
            <a:t>Initialize </a:t>
          </a:r>
          <a:r>
            <a:rPr lang="en-US" sz="1400" kern="1200" dirty="0" err="1"/>
            <a:t>pygame</a:t>
          </a:r>
          <a:r>
            <a:rPr lang="en-US" sz="1400" kern="1200" dirty="0"/>
            <a:t> mixer for playing the audio file</a:t>
          </a:r>
        </a:p>
      </dsp:txBody>
      <dsp:txXfrm>
        <a:off x="2514599" y="2507171"/>
        <a:ext cx="7543800" cy="274170"/>
      </dsp:txXfrm>
    </dsp:sp>
    <dsp:sp modelId="{1C89C0FE-A691-42B8-94D6-46259ECD531A}">
      <dsp:nvSpPr>
        <dsp:cNvPr id="0" name=""/>
        <dsp:cNvSpPr/>
      </dsp:nvSpPr>
      <dsp:spPr>
        <a:xfrm rot="10800000">
          <a:off x="0" y="2089483"/>
          <a:ext cx="2514599" cy="421801"/>
        </a:xfrm>
        <a:prstGeom prst="upArrowCallout">
          <a:avLst>
            <a:gd name="adj1" fmla="val 5000"/>
            <a:gd name="adj2" fmla="val 10000"/>
            <a:gd name="adj3" fmla="val 15000"/>
            <a:gd name="adj4" fmla="val 64977"/>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8838" tIns="113792" rIns="178838" bIns="113792" numCol="1" spcCol="1270" anchor="ctr" anchorCtr="0">
          <a:noAutofit/>
        </a:bodyPr>
        <a:lstStyle/>
        <a:p>
          <a:pPr marL="0" lvl="0" indent="0" algn="ctr" defTabSz="711200">
            <a:lnSpc>
              <a:spcPct val="90000"/>
            </a:lnSpc>
            <a:spcBef>
              <a:spcPct val="0"/>
            </a:spcBef>
            <a:spcAft>
              <a:spcPct val="35000"/>
            </a:spcAft>
            <a:buNone/>
          </a:pPr>
          <a:r>
            <a:rPr lang="en-US" sz="1600" kern="1200" dirty="0"/>
            <a:t>Step Six</a:t>
          </a:r>
        </a:p>
      </dsp:txBody>
      <dsp:txXfrm rot="-10800000">
        <a:off x="0" y="2089483"/>
        <a:ext cx="2514599" cy="274170"/>
      </dsp:txXfrm>
    </dsp:sp>
    <dsp:sp modelId="{91AE5E77-8CF5-4008-A4BD-2629CB6B9B6B}">
      <dsp:nvSpPr>
        <dsp:cNvPr id="0" name=""/>
        <dsp:cNvSpPr/>
      </dsp:nvSpPr>
      <dsp:spPr>
        <a:xfrm>
          <a:off x="2514599" y="2089483"/>
          <a:ext cx="7543800" cy="274170"/>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3024" tIns="177800" rIns="153024" bIns="177800" numCol="1" spcCol="1270" anchor="ctr" anchorCtr="0">
          <a:noAutofit/>
        </a:bodyPr>
        <a:lstStyle/>
        <a:p>
          <a:pPr marL="0" lvl="0" indent="0" algn="l" defTabSz="622300">
            <a:lnSpc>
              <a:spcPct val="90000"/>
            </a:lnSpc>
            <a:spcBef>
              <a:spcPct val="0"/>
            </a:spcBef>
            <a:spcAft>
              <a:spcPct val="35000"/>
            </a:spcAft>
            <a:buNone/>
          </a:pPr>
          <a:r>
            <a:rPr lang="en-US" sz="1400" kern="1200" dirty="0"/>
            <a:t>Reshape the Arabic voice output using </a:t>
          </a:r>
          <a:r>
            <a:rPr lang="en-US" sz="1400" kern="1200" dirty="0" err="1"/>
            <a:t>arabic_reshaper.reshape</a:t>
          </a:r>
          <a:r>
            <a:rPr lang="en-US" sz="1400" kern="1200" dirty="0"/>
            <a:t>() and </a:t>
          </a:r>
          <a:r>
            <a:rPr lang="en-US" sz="1400" kern="1200" dirty="0" err="1"/>
            <a:t>get_display</a:t>
          </a:r>
          <a:r>
            <a:rPr lang="en-US" sz="1400" kern="1200" dirty="0"/>
            <a:t>() from </a:t>
          </a:r>
          <a:r>
            <a:rPr lang="en-US" sz="1400" kern="1200" dirty="0" err="1"/>
            <a:t>bidi.algorithm</a:t>
          </a:r>
          <a:r>
            <a:rPr lang="en-US" sz="1400" kern="1200" dirty="0"/>
            <a:t> to correct the Arabic text shaping for the voice output</a:t>
          </a:r>
        </a:p>
      </dsp:txBody>
      <dsp:txXfrm>
        <a:off x="2514599" y="2089483"/>
        <a:ext cx="7543800" cy="274170"/>
      </dsp:txXfrm>
    </dsp:sp>
    <dsp:sp modelId="{AF6EA2C1-F284-41E3-934A-028B7B1E73FD}">
      <dsp:nvSpPr>
        <dsp:cNvPr id="0" name=""/>
        <dsp:cNvSpPr/>
      </dsp:nvSpPr>
      <dsp:spPr>
        <a:xfrm rot="10800000">
          <a:off x="0" y="1671795"/>
          <a:ext cx="2514599" cy="421801"/>
        </a:xfrm>
        <a:prstGeom prst="upArrowCallout">
          <a:avLst>
            <a:gd name="adj1" fmla="val 5000"/>
            <a:gd name="adj2" fmla="val 10000"/>
            <a:gd name="adj3" fmla="val 15000"/>
            <a:gd name="adj4" fmla="val 64977"/>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8838" tIns="113792" rIns="178838" bIns="113792" numCol="1" spcCol="1270" anchor="ctr" anchorCtr="0">
          <a:noAutofit/>
        </a:bodyPr>
        <a:lstStyle/>
        <a:p>
          <a:pPr marL="0" lvl="0" indent="0" algn="ctr" defTabSz="711200">
            <a:lnSpc>
              <a:spcPct val="90000"/>
            </a:lnSpc>
            <a:spcBef>
              <a:spcPct val="0"/>
            </a:spcBef>
            <a:spcAft>
              <a:spcPct val="35000"/>
            </a:spcAft>
            <a:buNone/>
          </a:pPr>
          <a:r>
            <a:rPr lang="en-US" sz="1600" kern="1200" dirty="0"/>
            <a:t>Step Five</a:t>
          </a:r>
        </a:p>
      </dsp:txBody>
      <dsp:txXfrm rot="-10800000">
        <a:off x="0" y="1671795"/>
        <a:ext cx="2514599" cy="274170"/>
      </dsp:txXfrm>
    </dsp:sp>
    <dsp:sp modelId="{6F208E7D-CB65-4996-82D5-CEC56AA8A8E9}">
      <dsp:nvSpPr>
        <dsp:cNvPr id="0" name=""/>
        <dsp:cNvSpPr/>
      </dsp:nvSpPr>
      <dsp:spPr>
        <a:xfrm>
          <a:off x="2514599" y="1671795"/>
          <a:ext cx="7543800" cy="274170"/>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3024" tIns="177800" rIns="153024" bIns="177800" numCol="1" spcCol="1270" anchor="ctr" anchorCtr="0">
          <a:noAutofit/>
        </a:bodyPr>
        <a:lstStyle/>
        <a:p>
          <a:pPr marL="0" lvl="0" indent="0" algn="l" defTabSz="622300">
            <a:lnSpc>
              <a:spcPct val="90000"/>
            </a:lnSpc>
            <a:spcBef>
              <a:spcPct val="0"/>
            </a:spcBef>
            <a:spcAft>
              <a:spcPct val="35000"/>
            </a:spcAft>
            <a:buNone/>
          </a:pPr>
          <a:r>
            <a:rPr lang="en-US" sz="1400" kern="1200" dirty="0"/>
            <a:t>Convert the text to speech using </a:t>
          </a:r>
          <a:r>
            <a:rPr lang="en-US" sz="1400" kern="1200" dirty="0" err="1"/>
            <a:t>gTTS</a:t>
          </a:r>
          <a:r>
            <a:rPr lang="en-US" sz="1400" kern="1200" dirty="0"/>
            <a:t>() with the Arabic language specified</a:t>
          </a:r>
        </a:p>
      </dsp:txBody>
      <dsp:txXfrm>
        <a:off x="2514599" y="1671795"/>
        <a:ext cx="7543800" cy="274170"/>
      </dsp:txXfrm>
    </dsp:sp>
    <dsp:sp modelId="{1886A30C-C9DB-43FE-AC0D-CD4A95D3458B}">
      <dsp:nvSpPr>
        <dsp:cNvPr id="0" name=""/>
        <dsp:cNvSpPr/>
      </dsp:nvSpPr>
      <dsp:spPr>
        <a:xfrm rot="10800000">
          <a:off x="0" y="1254108"/>
          <a:ext cx="2514599" cy="421801"/>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8838" tIns="113792" rIns="178838" bIns="113792" numCol="1" spcCol="1270" anchor="ctr" anchorCtr="0">
          <a:noAutofit/>
        </a:bodyPr>
        <a:lstStyle/>
        <a:p>
          <a:pPr marL="0" lvl="0" indent="0" algn="ctr" defTabSz="711200">
            <a:lnSpc>
              <a:spcPct val="90000"/>
            </a:lnSpc>
            <a:spcBef>
              <a:spcPct val="0"/>
            </a:spcBef>
            <a:spcAft>
              <a:spcPct val="35000"/>
            </a:spcAft>
            <a:buNone/>
          </a:pPr>
          <a:r>
            <a:rPr lang="en-US" sz="1600" kern="1200" dirty="0"/>
            <a:t>Step Four</a:t>
          </a:r>
        </a:p>
      </dsp:txBody>
      <dsp:txXfrm rot="-10800000">
        <a:off x="0" y="1254108"/>
        <a:ext cx="2514599" cy="274170"/>
      </dsp:txXfrm>
    </dsp:sp>
    <dsp:sp modelId="{F791FBB6-D101-48F3-8841-E06C5CBF7F0F}">
      <dsp:nvSpPr>
        <dsp:cNvPr id="0" name=""/>
        <dsp:cNvSpPr/>
      </dsp:nvSpPr>
      <dsp:spPr>
        <a:xfrm>
          <a:off x="2514599" y="1254108"/>
          <a:ext cx="7543800" cy="27417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3024" tIns="177800" rIns="153024" bIns="177800" numCol="1" spcCol="1270" anchor="ctr" anchorCtr="0">
          <a:noAutofit/>
        </a:bodyPr>
        <a:lstStyle/>
        <a:p>
          <a:pPr marL="0" lvl="0" indent="0" algn="l" defTabSz="622300">
            <a:lnSpc>
              <a:spcPct val="90000"/>
            </a:lnSpc>
            <a:spcBef>
              <a:spcPct val="0"/>
            </a:spcBef>
            <a:spcAft>
              <a:spcPct val="35000"/>
            </a:spcAft>
            <a:buNone/>
          </a:pPr>
          <a:r>
            <a:rPr lang="en-US" sz="1400" kern="1200" dirty="0"/>
            <a:t>Reshape the OCR result using </a:t>
          </a:r>
          <a:r>
            <a:rPr lang="en-US" sz="1400" kern="1200" dirty="0" err="1"/>
            <a:t>arabic_reshaper.reshape</a:t>
          </a:r>
          <a:r>
            <a:rPr lang="en-US" sz="1400" kern="1200" dirty="0"/>
            <a:t>() and </a:t>
          </a:r>
          <a:r>
            <a:rPr lang="en-US" sz="1400" kern="1200" dirty="0" err="1"/>
            <a:t>get_display</a:t>
          </a:r>
          <a:r>
            <a:rPr lang="en-US" sz="1400" kern="1200" dirty="0"/>
            <a:t>() from </a:t>
          </a:r>
          <a:r>
            <a:rPr lang="en-US" sz="1400" kern="1200" dirty="0" err="1"/>
            <a:t>bidi.algorithm</a:t>
          </a:r>
          <a:r>
            <a:rPr lang="en-US" sz="1400" kern="1200" dirty="0"/>
            <a:t> to correct the Arabic text shaping and display it correctly</a:t>
          </a:r>
        </a:p>
      </dsp:txBody>
      <dsp:txXfrm>
        <a:off x="2514599" y="1254108"/>
        <a:ext cx="7543800" cy="274170"/>
      </dsp:txXfrm>
    </dsp:sp>
    <dsp:sp modelId="{C0B4CC83-D5A4-4F12-875F-79EAC548A0A0}">
      <dsp:nvSpPr>
        <dsp:cNvPr id="0" name=""/>
        <dsp:cNvSpPr/>
      </dsp:nvSpPr>
      <dsp:spPr>
        <a:xfrm rot="10800000">
          <a:off x="0" y="836420"/>
          <a:ext cx="2514599" cy="421801"/>
        </a:xfrm>
        <a:prstGeom prst="upArrowCallout">
          <a:avLst>
            <a:gd name="adj1" fmla="val 5000"/>
            <a:gd name="adj2" fmla="val 10000"/>
            <a:gd name="adj3" fmla="val 15000"/>
            <a:gd name="adj4" fmla="val 64977"/>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8838" tIns="113792" rIns="178838" bIns="113792" numCol="1" spcCol="1270" anchor="ctr" anchorCtr="0">
          <a:noAutofit/>
        </a:bodyPr>
        <a:lstStyle/>
        <a:p>
          <a:pPr marL="0" lvl="0" indent="0" algn="ctr" defTabSz="711200">
            <a:lnSpc>
              <a:spcPct val="90000"/>
            </a:lnSpc>
            <a:spcBef>
              <a:spcPct val="0"/>
            </a:spcBef>
            <a:spcAft>
              <a:spcPct val="35000"/>
            </a:spcAft>
            <a:buNone/>
          </a:pPr>
          <a:r>
            <a:rPr lang="en-US" sz="1600" kern="1200" dirty="0"/>
            <a:t>Step Three</a:t>
          </a:r>
        </a:p>
      </dsp:txBody>
      <dsp:txXfrm rot="-10800000">
        <a:off x="0" y="836420"/>
        <a:ext cx="2514599" cy="274170"/>
      </dsp:txXfrm>
    </dsp:sp>
    <dsp:sp modelId="{FC53A324-A361-45F3-9C7A-704ECEC0D1B7}">
      <dsp:nvSpPr>
        <dsp:cNvPr id="0" name=""/>
        <dsp:cNvSpPr/>
      </dsp:nvSpPr>
      <dsp:spPr>
        <a:xfrm>
          <a:off x="2514599" y="836420"/>
          <a:ext cx="7543800" cy="274170"/>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3024" tIns="177800" rIns="153024" bIns="177800" numCol="1" spcCol="1270" anchor="ctr" anchorCtr="0">
          <a:noAutofit/>
        </a:bodyPr>
        <a:lstStyle/>
        <a:p>
          <a:pPr marL="0" lvl="0" indent="0" algn="l" defTabSz="622300">
            <a:lnSpc>
              <a:spcPct val="90000"/>
            </a:lnSpc>
            <a:spcBef>
              <a:spcPct val="0"/>
            </a:spcBef>
            <a:spcAft>
              <a:spcPct val="35000"/>
            </a:spcAft>
            <a:buNone/>
          </a:pPr>
          <a:r>
            <a:rPr lang="en-US" sz="1400" kern="1200" dirty="0"/>
            <a:t>Perform OCR using </a:t>
          </a:r>
          <a:r>
            <a:rPr lang="en-US" sz="1400" kern="1200" dirty="0" err="1"/>
            <a:t>pytesseract.image_to_string</a:t>
          </a:r>
          <a:r>
            <a:rPr lang="en-US" sz="1400" kern="1200" dirty="0"/>
            <a:t>() with the Arabic language specified</a:t>
          </a:r>
        </a:p>
      </dsp:txBody>
      <dsp:txXfrm>
        <a:off x="2514599" y="836420"/>
        <a:ext cx="7543800" cy="274170"/>
      </dsp:txXfrm>
    </dsp:sp>
    <dsp:sp modelId="{3B057068-CB6A-4A32-A8C6-5326D26D40D9}">
      <dsp:nvSpPr>
        <dsp:cNvPr id="0" name=""/>
        <dsp:cNvSpPr/>
      </dsp:nvSpPr>
      <dsp:spPr>
        <a:xfrm rot="10800000">
          <a:off x="0" y="395538"/>
          <a:ext cx="2514599" cy="421801"/>
        </a:xfrm>
        <a:prstGeom prst="upArrowCallout">
          <a:avLst>
            <a:gd name="adj1" fmla="val 5000"/>
            <a:gd name="adj2" fmla="val 10000"/>
            <a:gd name="adj3" fmla="val 15000"/>
            <a:gd name="adj4" fmla="val 64977"/>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8838" tIns="113792" rIns="178838" bIns="113792" numCol="1" spcCol="1270" anchor="ctr" anchorCtr="0">
          <a:noAutofit/>
        </a:bodyPr>
        <a:lstStyle/>
        <a:p>
          <a:pPr marL="0" lvl="0" indent="0" algn="ctr" defTabSz="711200">
            <a:lnSpc>
              <a:spcPct val="90000"/>
            </a:lnSpc>
            <a:spcBef>
              <a:spcPct val="0"/>
            </a:spcBef>
            <a:spcAft>
              <a:spcPct val="35000"/>
            </a:spcAft>
            <a:buNone/>
          </a:pPr>
          <a:r>
            <a:rPr lang="en-US" sz="1600" kern="1200" dirty="0"/>
            <a:t>Step Two</a:t>
          </a:r>
        </a:p>
      </dsp:txBody>
      <dsp:txXfrm rot="-10800000">
        <a:off x="0" y="395538"/>
        <a:ext cx="2514599" cy="274170"/>
      </dsp:txXfrm>
    </dsp:sp>
    <dsp:sp modelId="{242C9011-84F2-4588-8911-0BC77D59C8EB}">
      <dsp:nvSpPr>
        <dsp:cNvPr id="0" name=""/>
        <dsp:cNvSpPr/>
      </dsp:nvSpPr>
      <dsp:spPr>
        <a:xfrm>
          <a:off x="2514599" y="418733"/>
          <a:ext cx="7543800" cy="274170"/>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3024" tIns="177800" rIns="153024" bIns="177800" numCol="1" spcCol="1270" anchor="ctr" anchorCtr="0">
          <a:noAutofit/>
        </a:bodyPr>
        <a:lstStyle/>
        <a:p>
          <a:pPr marL="0" lvl="0" indent="0" algn="l" defTabSz="622300">
            <a:lnSpc>
              <a:spcPct val="90000"/>
            </a:lnSpc>
            <a:spcBef>
              <a:spcPct val="0"/>
            </a:spcBef>
            <a:spcAft>
              <a:spcPct val="35000"/>
            </a:spcAft>
            <a:buNone/>
          </a:pPr>
          <a:r>
            <a:rPr lang="en-US" sz="1400" kern="1200" dirty="0"/>
            <a:t>Apply Image Processing Techniques to the input image.</a:t>
          </a:r>
        </a:p>
      </dsp:txBody>
      <dsp:txXfrm>
        <a:off x="2514599" y="418733"/>
        <a:ext cx="7543800" cy="274170"/>
      </dsp:txXfrm>
    </dsp:sp>
    <dsp:sp modelId="{EBE60518-25EC-4C3B-AD4A-5B8FF004611E}">
      <dsp:nvSpPr>
        <dsp:cNvPr id="0" name=""/>
        <dsp:cNvSpPr/>
      </dsp:nvSpPr>
      <dsp:spPr>
        <a:xfrm rot="10800000">
          <a:off x="0" y="1045"/>
          <a:ext cx="2514599" cy="421801"/>
        </a:xfrm>
        <a:prstGeom prst="upArrowCallout">
          <a:avLst>
            <a:gd name="adj1" fmla="val 5000"/>
            <a:gd name="adj2" fmla="val 10000"/>
            <a:gd name="adj3" fmla="val 15000"/>
            <a:gd name="adj4" fmla="val 64977"/>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8838" tIns="113792" rIns="178838" bIns="113792" numCol="1" spcCol="1270" anchor="ctr" anchorCtr="0">
          <a:noAutofit/>
        </a:bodyPr>
        <a:lstStyle/>
        <a:p>
          <a:pPr marL="0" lvl="0" indent="0" algn="ctr" defTabSz="711200">
            <a:lnSpc>
              <a:spcPct val="90000"/>
            </a:lnSpc>
            <a:spcBef>
              <a:spcPct val="0"/>
            </a:spcBef>
            <a:spcAft>
              <a:spcPct val="35000"/>
            </a:spcAft>
            <a:buNone/>
          </a:pPr>
          <a:r>
            <a:rPr lang="en-US" sz="1600" kern="1200"/>
            <a:t>Step One</a:t>
          </a:r>
        </a:p>
      </dsp:txBody>
      <dsp:txXfrm rot="-10800000">
        <a:off x="0" y="1045"/>
        <a:ext cx="2514599" cy="274170"/>
      </dsp:txXfrm>
    </dsp:sp>
    <dsp:sp modelId="{15BCBC71-11BB-4BC5-A383-6939D0386F38}">
      <dsp:nvSpPr>
        <dsp:cNvPr id="0" name=""/>
        <dsp:cNvSpPr/>
      </dsp:nvSpPr>
      <dsp:spPr>
        <a:xfrm>
          <a:off x="2514599" y="1045"/>
          <a:ext cx="7543800" cy="274170"/>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3024" tIns="177800" rIns="153024" bIns="177800" numCol="1" spcCol="1270" anchor="ctr" anchorCtr="0">
          <a:noAutofit/>
        </a:bodyPr>
        <a:lstStyle/>
        <a:p>
          <a:pPr marL="0" lvl="0" indent="0" algn="l" defTabSz="622300">
            <a:lnSpc>
              <a:spcPct val="90000"/>
            </a:lnSpc>
            <a:spcBef>
              <a:spcPct val="0"/>
            </a:spcBef>
            <a:spcAft>
              <a:spcPct val="35000"/>
            </a:spcAft>
            <a:buNone/>
          </a:pPr>
          <a:r>
            <a:rPr lang="en-US" sz="1400" kern="1200" dirty="0"/>
            <a:t>Read the input image using OpenCV</a:t>
          </a:r>
        </a:p>
      </dsp:txBody>
      <dsp:txXfrm>
        <a:off x="2514599" y="1045"/>
        <a:ext cx="7543800" cy="27417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F4C45D-767D-494D-819C-AF5679CD6083}">
      <dsp:nvSpPr>
        <dsp:cNvPr id="0" name=""/>
        <dsp:cNvSpPr/>
      </dsp:nvSpPr>
      <dsp:spPr>
        <a:xfrm>
          <a:off x="785" y="0"/>
          <a:ext cx="3182540" cy="3617845"/>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4364" tIns="0" rIns="314364" bIns="330200" numCol="1" spcCol="1270" anchor="t" anchorCtr="0">
          <a:noAutofit/>
        </a:bodyPr>
        <a:lstStyle/>
        <a:p>
          <a:pPr marL="0" lvl="0" indent="0" algn="l" defTabSz="755650">
            <a:lnSpc>
              <a:spcPct val="90000"/>
            </a:lnSpc>
            <a:spcBef>
              <a:spcPct val="0"/>
            </a:spcBef>
            <a:spcAft>
              <a:spcPct val="35000"/>
            </a:spcAft>
            <a:buNone/>
          </a:pPr>
          <a:r>
            <a:rPr lang="en-US" sz="1700" b="0" i="0" kern="1200" dirty="0"/>
            <a:t>API enables developers to integrate language translation capabilities into their Python applications, allowing for seamless multilingual functionality.</a:t>
          </a:r>
          <a:endParaRPr lang="en-US" sz="1700" kern="1200" dirty="0"/>
        </a:p>
      </dsp:txBody>
      <dsp:txXfrm>
        <a:off x="785" y="1447138"/>
        <a:ext cx="3182540" cy="2170707"/>
      </dsp:txXfrm>
    </dsp:sp>
    <dsp:sp modelId="{C554F1F4-3EFE-4C25-8882-B19C31C5E3B5}">
      <dsp:nvSpPr>
        <dsp:cNvPr id="0" name=""/>
        <dsp:cNvSpPr/>
      </dsp:nvSpPr>
      <dsp:spPr>
        <a:xfrm>
          <a:off x="785" y="0"/>
          <a:ext cx="3182540" cy="1447138"/>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4364" tIns="165100" rIns="314364"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785" y="0"/>
        <a:ext cx="3182540" cy="1447138"/>
      </dsp:txXfrm>
    </dsp:sp>
    <dsp:sp modelId="{F55BC714-ACCD-4977-A46A-3FB11954098F}">
      <dsp:nvSpPr>
        <dsp:cNvPr id="0" name=""/>
        <dsp:cNvSpPr/>
      </dsp:nvSpPr>
      <dsp:spPr>
        <a:xfrm>
          <a:off x="3437929" y="0"/>
          <a:ext cx="3182540" cy="3617845"/>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4364" tIns="0" rIns="314364" bIns="330200" numCol="1" spcCol="1270" anchor="t" anchorCtr="0">
          <a:noAutofit/>
        </a:bodyPr>
        <a:lstStyle/>
        <a:p>
          <a:pPr marL="0" lvl="0" indent="0" algn="l" defTabSz="755650">
            <a:lnSpc>
              <a:spcPct val="90000"/>
            </a:lnSpc>
            <a:spcBef>
              <a:spcPct val="0"/>
            </a:spcBef>
            <a:spcAft>
              <a:spcPct val="35000"/>
            </a:spcAft>
            <a:buNone/>
          </a:pPr>
          <a:r>
            <a:rPr lang="en-US" sz="1700" b="0" i="0" kern="1200"/>
            <a:t>It supports text translation, language detection, and transliteration.</a:t>
          </a:r>
          <a:endParaRPr lang="en-US" sz="1700" kern="1200"/>
        </a:p>
      </dsp:txBody>
      <dsp:txXfrm>
        <a:off x="3437929" y="1447138"/>
        <a:ext cx="3182540" cy="2170707"/>
      </dsp:txXfrm>
    </dsp:sp>
    <dsp:sp modelId="{AABFDD57-68B5-423B-B4A5-10FC4EC36157}">
      <dsp:nvSpPr>
        <dsp:cNvPr id="0" name=""/>
        <dsp:cNvSpPr/>
      </dsp:nvSpPr>
      <dsp:spPr>
        <a:xfrm>
          <a:off x="3437929" y="0"/>
          <a:ext cx="3182540" cy="1447138"/>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4364" tIns="165100" rIns="314364"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437929" y="0"/>
        <a:ext cx="3182540" cy="1447138"/>
      </dsp:txXfrm>
    </dsp:sp>
    <dsp:sp modelId="{3BFED9AF-871C-4947-A14F-35391FA18608}">
      <dsp:nvSpPr>
        <dsp:cNvPr id="0" name=""/>
        <dsp:cNvSpPr/>
      </dsp:nvSpPr>
      <dsp:spPr>
        <a:xfrm>
          <a:off x="6875073" y="0"/>
          <a:ext cx="3182540" cy="3617845"/>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4364" tIns="0" rIns="314364" bIns="330200" numCol="1" spcCol="1270" anchor="t" anchorCtr="0">
          <a:noAutofit/>
        </a:bodyPr>
        <a:lstStyle/>
        <a:p>
          <a:pPr marL="0" lvl="0" indent="0" algn="l" defTabSz="755650">
            <a:lnSpc>
              <a:spcPct val="90000"/>
            </a:lnSpc>
            <a:spcBef>
              <a:spcPct val="0"/>
            </a:spcBef>
            <a:spcAft>
              <a:spcPct val="35000"/>
            </a:spcAft>
            <a:buNone/>
          </a:pPr>
          <a:r>
            <a:rPr lang="en-US" sz="1700" b="0" i="0" kern="1200" dirty="0"/>
            <a:t>The API covers over 100 languages and utilizes advanced machine learning algorithms for accurate translations.</a:t>
          </a:r>
          <a:endParaRPr lang="en-US" sz="1700" kern="1200" dirty="0"/>
        </a:p>
      </dsp:txBody>
      <dsp:txXfrm>
        <a:off x="6875073" y="1447138"/>
        <a:ext cx="3182540" cy="2170707"/>
      </dsp:txXfrm>
    </dsp:sp>
    <dsp:sp modelId="{3CA7E7BC-DA38-44C2-AEF1-8A45496C4C83}">
      <dsp:nvSpPr>
        <dsp:cNvPr id="0" name=""/>
        <dsp:cNvSpPr/>
      </dsp:nvSpPr>
      <dsp:spPr>
        <a:xfrm>
          <a:off x="6875073" y="0"/>
          <a:ext cx="3182540" cy="1447138"/>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4364" tIns="165100" rIns="314364"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6875073" y="0"/>
        <a:ext cx="3182540" cy="144713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BD1EA6-15E6-4F57-B72D-E034666AA97E}">
      <dsp:nvSpPr>
        <dsp:cNvPr id="0" name=""/>
        <dsp:cNvSpPr/>
      </dsp:nvSpPr>
      <dsp:spPr>
        <a:xfrm>
          <a:off x="0" y="3903417"/>
          <a:ext cx="2761468" cy="365993"/>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396" tIns="113792" rIns="196396" bIns="113792" numCol="1" spcCol="1270" anchor="ctr" anchorCtr="0">
          <a:noAutofit/>
        </a:bodyPr>
        <a:lstStyle/>
        <a:p>
          <a:pPr marL="0" lvl="0" indent="0" algn="ctr" defTabSz="711200">
            <a:lnSpc>
              <a:spcPct val="90000"/>
            </a:lnSpc>
            <a:spcBef>
              <a:spcPct val="0"/>
            </a:spcBef>
            <a:spcAft>
              <a:spcPct val="35000"/>
            </a:spcAft>
            <a:buNone/>
          </a:pPr>
          <a:r>
            <a:rPr lang="en-US" sz="1600" kern="1200"/>
            <a:t>Step Eight</a:t>
          </a:r>
        </a:p>
      </dsp:txBody>
      <dsp:txXfrm>
        <a:off x="0" y="3903417"/>
        <a:ext cx="2761468" cy="365993"/>
      </dsp:txXfrm>
    </dsp:sp>
    <dsp:sp modelId="{4226CB5D-4EFA-4955-8278-BA3BD8F8390C}">
      <dsp:nvSpPr>
        <dsp:cNvPr id="0" name=""/>
        <dsp:cNvSpPr/>
      </dsp:nvSpPr>
      <dsp:spPr>
        <a:xfrm>
          <a:off x="2761468" y="3903417"/>
          <a:ext cx="8284405" cy="365993"/>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8047" tIns="177800" rIns="168047" bIns="177800" numCol="1" spcCol="1270" anchor="ctr" anchorCtr="0">
          <a:noAutofit/>
        </a:bodyPr>
        <a:lstStyle/>
        <a:p>
          <a:pPr marL="0" lvl="0" indent="0" algn="l" defTabSz="622300">
            <a:lnSpc>
              <a:spcPct val="90000"/>
            </a:lnSpc>
            <a:spcBef>
              <a:spcPct val="0"/>
            </a:spcBef>
            <a:spcAft>
              <a:spcPct val="35000"/>
            </a:spcAft>
            <a:buNone/>
          </a:pPr>
          <a:r>
            <a:rPr lang="en-US" sz="1400" kern="1200" dirty="0"/>
            <a:t>End the code.</a:t>
          </a:r>
        </a:p>
      </dsp:txBody>
      <dsp:txXfrm>
        <a:off x="2761468" y="3903417"/>
        <a:ext cx="8284405" cy="365993"/>
      </dsp:txXfrm>
    </dsp:sp>
    <dsp:sp modelId="{5C7E969C-D8D0-4545-97F2-C5C16601BAD5}">
      <dsp:nvSpPr>
        <dsp:cNvPr id="0" name=""/>
        <dsp:cNvSpPr/>
      </dsp:nvSpPr>
      <dsp:spPr>
        <a:xfrm rot="10800000">
          <a:off x="0" y="3346009"/>
          <a:ext cx="2761468" cy="562898"/>
        </a:xfrm>
        <a:prstGeom prst="upArrowCallout">
          <a:avLst>
            <a:gd name="adj1" fmla="val 5000"/>
            <a:gd name="adj2" fmla="val 10000"/>
            <a:gd name="adj3" fmla="val 15000"/>
            <a:gd name="adj4" fmla="val 64977"/>
          </a:avLst>
        </a:prstGeom>
        <a:solidFill>
          <a:schemeClr val="accent5">
            <a:hueOff val="-3046160"/>
            <a:satOff val="1731"/>
            <a:lumOff val="-1429"/>
            <a:alphaOff val="0"/>
          </a:schemeClr>
        </a:solidFill>
        <a:ln w="12700" cap="flat" cmpd="sng" algn="ctr">
          <a:solidFill>
            <a:schemeClr val="accent5">
              <a:hueOff val="-3046160"/>
              <a:satOff val="1731"/>
              <a:lumOff val="-142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396" tIns="113792" rIns="196396" bIns="113792" numCol="1" spcCol="1270" anchor="ctr" anchorCtr="0">
          <a:noAutofit/>
        </a:bodyPr>
        <a:lstStyle/>
        <a:p>
          <a:pPr marL="0" lvl="0" indent="0" algn="ctr" defTabSz="711200">
            <a:lnSpc>
              <a:spcPct val="90000"/>
            </a:lnSpc>
            <a:spcBef>
              <a:spcPct val="0"/>
            </a:spcBef>
            <a:spcAft>
              <a:spcPct val="35000"/>
            </a:spcAft>
            <a:buNone/>
          </a:pPr>
          <a:r>
            <a:rPr lang="en-US" sz="1600" kern="1200"/>
            <a:t>Step Seven</a:t>
          </a:r>
        </a:p>
      </dsp:txBody>
      <dsp:txXfrm rot="-10800000">
        <a:off x="0" y="3346009"/>
        <a:ext cx="2761468" cy="365883"/>
      </dsp:txXfrm>
    </dsp:sp>
    <dsp:sp modelId="{605F5D69-5E2E-46F6-95B0-E819EB1D6221}">
      <dsp:nvSpPr>
        <dsp:cNvPr id="0" name=""/>
        <dsp:cNvSpPr/>
      </dsp:nvSpPr>
      <dsp:spPr>
        <a:xfrm>
          <a:off x="2761468" y="3346009"/>
          <a:ext cx="8284405" cy="365883"/>
        </a:xfrm>
        <a:prstGeom prst="rect">
          <a:avLst/>
        </a:prstGeom>
        <a:solidFill>
          <a:schemeClr val="accent5">
            <a:tint val="40000"/>
            <a:alpha val="90000"/>
            <a:hueOff val="-3048116"/>
            <a:satOff val="659"/>
            <a:lumOff val="-268"/>
            <a:alphaOff val="0"/>
          </a:schemeClr>
        </a:solidFill>
        <a:ln w="12700" cap="flat" cmpd="sng" algn="ctr">
          <a:solidFill>
            <a:schemeClr val="accent5">
              <a:tint val="40000"/>
              <a:alpha val="90000"/>
              <a:hueOff val="-3048116"/>
              <a:satOff val="659"/>
              <a:lumOff val="-26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8047" tIns="177800" rIns="168047" bIns="177800" numCol="1" spcCol="1270" anchor="ctr" anchorCtr="0">
          <a:noAutofit/>
        </a:bodyPr>
        <a:lstStyle/>
        <a:p>
          <a:pPr marL="0" lvl="0" indent="0" algn="l" defTabSz="622300">
            <a:lnSpc>
              <a:spcPct val="90000"/>
            </a:lnSpc>
            <a:spcBef>
              <a:spcPct val="0"/>
            </a:spcBef>
            <a:spcAft>
              <a:spcPct val="35000"/>
            </a:spcAft>
            <a:buNone/>
          </a:pPr>
          <a:r>
            <a:rPr lang="en-US" sz="1400" kern="1200" dirty="0"/>
            <a:t>Output Translated text as voice using </a:t>
          </a:r>
          <a:r>
            <a:rPr lang="en-US" sz="1400" kern="1200" dirty="0" err="1"/>
            <a:t>gtts</a:t>
          </a:r>
          <a:endParaRPr lang="en-US" sz="1400" kern="1200" dirty="0"/>
        </a:p>
      </dsp:txBody>
      <dsp:txXfrm>
        <a:off x="2761468" y="3346009"/>
        <a:ext cx="8284405" cy="365883"/>
      </dsp:txXfrm>
    </dsp:sp>
    <dsp:sp modelId="{7EE80D2C-CDC8-4A02-BC3C-5038C3BE7F50}">
      <dsp:nvSpPr>
        <dsp:cNvPr id="0" name=""/>
        <dsp:cNvSpPr/>
      </dsp:nvSpPr>
      <dsp:spPr>
        <a:xfrm rot="10800000">
          <a:off x="0" y="2788600"/>
          <a:ext cx="2761468" cy="562898"/>
        </a:xfrm>
        <a:prstGeom prst="upArrowCallout">
          <a:avLst>
            <a:gd name="adj1" fmla="val 5000"/>
            <a:gd name="adj2" fmla="val 10000"/>
            <a:gd name="adj3" fmla="val 15000"/>
            <a:gd name="adj4" fmla="val 64977"/>
          </a:avLst>
        </a:prstGeom>
        <a:solidFill>
          <a:schemeClr val="accent5">
            <a:hueOff val="-6092320"/>
            <a:satOff val="3463"/>
            <a:lumOff val="-2857"/>
            <a:alphaOff val="0"/>
          </a:schemeClr>
        </a:solidFill>
        <a:ln w="12700" cap="flat" cmpd="sng" algn="ctr">
          <a:solidFill>
            <a:schemeClr val="accent5">
              <a:hueOff val="-6092320"/>
              <a:satOff val="3463"/>
              <a:lumOff val="-285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396" tIns="113792" rIns="196396" bIns="113792" numCol="1" spcCol="1270" anchor="ctr" anchorCtr="0">
          <a:noAutofit/>
        </a:bodyPr>
        <a:lstStyle/>
        <a:p>
          <a:pPr marL="0" lvl="0" indent="0" algn="ctr" defTabSz="711200">
            <a:lnSpc>
              <a:spcPct val="90000"/>
            </a:lnSpc>
            <a:spcBef>
              <a:spcPct val="0"/>
            </a:spcBef>
            <a:spcAft>
              <a:spcPct val="35000"/>
            </a:spcAft>
            <a:buNone/>
          </a:pPr>
          <a:r>
            <a:rPr lang="en-US" sz="1600" kern="1200"/>
            <a:t>Step Six</a:t>
          </a:r>
        </a:p>
      </dsp:txBody>
      <dsp:txXfrm rot="-10800000">
        <a:off x="0" y="2788600"/>
        <a:ext cx="2761468" cy="365883"/>
      </dsp:txXfrm>
    </dsp:sp>
    <dsp:sp modelId="{4B556B51-8679-430F-AEAD-EB42F87DF06B}">
      <dsp:nvSpPr>
        <dsp:cNvPr id="0" name=""/>
        <dsp:cNvSpPr/>
      </dsp:nvSpPr>
      <dsp:spPr>
        <a:xfrm>
          <a:off x="2761468" y="2788600"/>
          <a:ext cx="8284405" cy="365883"/>
        </a:xfrm>
        <a:prstGeom prst="rect">
          <a:avLst/>
        </a:prstGeom>
        <a:solidFill>
          <a:schemeClr val="accent5">
            <a:tint val="40000"/>
            <a:alpha val="90000"/>
            <a:hueOff val="-6096232"/>
            <a:satOff val="1318"/>
            <a:lumOff val="-535"/>
            <a:alphaOff val="0"/>
          </a:schemeClr>
        </a:solidFill>
        <a:ln w="12700" cap="flat" cmpd="sng" algn="ctr">
          <a:solidFill>
            <a:schemeClr val="accent5">
              <a:tint val="40000"/>
              <a:alpha val="90000"/>
              <a:hueOff val="-6096232"/>
              <a:satOff val="1318"/>
              <a:lumOff val="-53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8047" tIns="177800" rIns="168047" bIns="177800" numCol="1" spcCol="1270" anchor="ctr" anchorCtr="0">
          <a:noAutofit/>
        </a:bodyPr>
        <a:lstStyle/>
        <a:p>
          <a:pPr marL="0" lvl="0" indent="0" algn="l" defTabSz="622300">
            <a:lnSpc>
              <a:spcPct val="90000"/>
            </a:lnSpc>
            <a:spcBef>
              <a:spcPct val="0"/>
            </a:spcBef>
            <a:spcAft>
              <a:spcPct val="35000"/>
            </a:spcAft>
            <a:buNone/>
          </a:pPr>
          <a:r>
            <a:rPr lang="en-US" sz="1400" kern="1200" dirty="0"/>
            <a:t>Use the Bidi algorithm to correct the display of the reshaped Arabic text using the `</a:t>
          </a:r>
          <a:r>
            <a:rPr lang="en-US" sz="1400" kern="1200" dirty="0" err="1"/>
            <a:t>get_display</a:t>
          </a:r>
          <a:r>
            <a:rPr lang="en-US" sz="1400" kern="1200" dirty="0"/>
            <a:t>()` function and assign the result to the variable `</a:t>
          </a:r>
          <a:r>
            <a:rPr lang="en-US" sz="1400" kern="1200" dirty="0" err="1"/>
            <a:t>display_text</a:t>
          </a:r>
          <a:r>
            <a:rPr lang="en-US" sz="1400" kern="1200" dirty="0"/>
            <a:t>`.</a:t>
          </a:r>
        </a:p>
      </dsp:txBody>
      <dsp:txXfrm>
        <a:off x="2761468" y="2788600"/>
        <a:ext cx="8284405" cy="365883"/>
      </dsp:txXfrm>
    </dsp:sp>
    <dsp:sp modelId="{AD236147-02AC-457C-B321-B4E6AAC6F5FB}">
      <dsp:nvSpPr>
        <dsp:cNvPr id="0" name=""/>
        <dsp:cNvSpPr/>
      </dsp:nvSpPr>
      <dsp:spPr>
        <a:xfrm rot="10800000">
          <a:off x="0" y="2231192"/>
          <a:ext cx="2761468" cy="562898"/>
        </a:xfrm>
        <a:prstGeom prst="upArrowCallout">
          <a:avLst>
            <a:gd name="adj1" fmla="val 5000"/>
            <a:gd name="adj2" fmla="val 10000"/>
            <a:gd name="adj3" fmla="val 15000"/>
            <a:gd name="adj4" fmla="val 64977"/>
          </a:avLst>
        </a:prstGeom>
        <a:solidFill>
          <a:schemeClr val="accent5">
            <a:hueOff val="-9138481"/>
            <a:satOff val="5194"/>
            <a:lumOff val="-4286"/>
            <a:alphaOff val="0"/>
          </a:schemeClr>
        </a:solidFill>
        <a:ln w="12700" cap="flat" cmpd="sng" algn="ctr">
          <a:solidFill>
            <a:schemeClr val="accent5">
              <a:hueOff val="-9138481"/>
              <a:satOff val="5194"/>
              <a:lumOff val="-428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396" tIns="113792" rIns="196396" bIns="113792" numCol="1" spcCol="1270" anchor="ctr" anchorCtr="0">
          <a:noAutofit/>
        </a:bodyPr>
        <a:lstStyle/>
        <a:p>
          <a:pPr marL="0" lvl="0" indent="0" algn="ctr" defTabSz="711200">
            <a:lnSpc>
              <a:spcPct val="90000"/>
            </a:lnSpc>
            <a:spcBef>
              <a:spcPct val="0"/>
            </a:spcBef>
            <a:spcAft>
              <a:spcPct val="35000"/>
            </a:spcAft>
            <a:buNone/>
          </a:pPr>
          <a:r>
            <a:rPr lang="en-US" sz="1600" kern="1200"/>
            <a:t>Step Five</a:t>
          </a:r>
        </a:p>
      </dsp:txBody>
      <dsp:txXfrm rot="-10800000">
        <a:off x="0" y="2231192"/>
        <a:ext cx="2761468" cy="365883"/>
      </dsp:txXfrm>
    </dsp:sp>
    <dsp:sp modelId="{380896B8-A112-43A7-A862-52B1DB3F5B9E}">
      <dsp:nvSpPr>
        <dsp:cNvPr id="0" name=""/>
        <dsp:cNvSpPr/>
      </dsp:nvSpPr>
      <dsp:spPr>
        <a:xfrm>
          <a:off x="2761468" y="2231192"/>
          <a:ext cx="8284405" cy="365883"/>
        </a:xfrm>
        <a:prstGeom prst="rect">
          <a:avLst/>
        </a:prstGeom>
        <a:solidFill>
          <a:schemeClr val="accent5">
            <a:tint val="40000"/>
            <a:alpha val="90000"/>
            <a:hueOff val="-9144348"/>
            <a:satOff val="1977"/>
            <a:lumOff val="-803"/>
            <a:alphaOff val="0"/>
          </a:schemeClr>
        </a:solidFill>
        <a:ln w="12700" cap="flat" cmpd="sng" algn="ctr">
          <a:solidFill>
            <a:schemeClr val="accent5">
              <a:tint val="40000"/>
              <a:alpha val="90000"/>
              <a:hueOff val="-9144348"/>
              <a:satOff val="1977"/>
              <a:lumOff val="-80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8047" tIns="177800" rIns="168047" bIns="177800" numCol="1" spcCol="1270" anchor="ctr" anchorCtr="0">
          <a:noAutofit/>
        </a:bodyPr>
        <a:lstStyle/>
        <a:p>
          <a:pPr marL="0" lvl="0" indent="0" algn="l" defTabSz="622300">
            <a:lnSpc>
              <a:spcPct val="90000"/>
            </a:lnSpc>
            <a:spcBef>
              <a:spcPct val="0"/>
            </a:spcBef>
            <a:spcAft>
              <a:spcPct val="35000"/>
            </a:spcAft>
            <a:buNone/>
          </a:pPr>
          <a:r>
            <a:rPr lang="en-US" sz="1400" kern="1200" dirty="0"/>
            <a:t>Use the Arabic </a:t>
          </a:r>
          <a:r>
            <a:rPr lang="en-US" sz="1400" kern="1200" dirty="0" err="1"/>
            <a:t>reshaper</a:t>
          </a:r>
          <a:r>
            <a:rPr lang="en-US" sz="1400" kern="1200" dirty="0"/>
            <a:t> library to reshape the Arabic text using the `</a:t>
          </a:r>
          <a:r>
            <a:rPr lang="en-US" sz="1400" kern="1200" dirty="0" err="1"/>
            <a:t>arabic_reshaper.reshape</a:t>
          </a:r>
          <a:r>
            <a:rPr lang="en-US" sz="1400" kern="1200" dirty="0"/>
            <a:t>()` function and assign the result to the variable `</a:t>
          </a:r>
          <a:r>
            <a:rPr lang="en-US" sz="1400" kern="1200" dirty="0" err="1"/>
            <a:t>reshaped_text</a:t>
          </a:r>
          <a:r>
            <a:rPr lang="en-US" sz="1400" kern="1200" dirty="0"/>
            <a:t>`.</a:t>
          </a:r>
        </a:p>
      </dsp:txBody>
      <dsp:txXfrm>
        <a:off x="2761468" y="2231192"/>
        <a:ext cx="8284405" cy="365883"/>
      </dsp:txXfrm>
    </dsp:sp>
    <dsp:sp modelId="{09D261D5-C1A9-42F4-AAA2-5D3B9F7529E7}">
      <dsp:nvSpPr>
        <dsp:cNvPr id="0" name=""/>
        <dsp:cNvSpPr/>
      </dsp:nvSpPr>
      <dsp:spPr>
        <a:xfrm rot="10800000">
          <a:off x="0" y="1673783"/>
          <a:ext cx="2761468" cy="562898"/>
        </a:xfrm>
        <a:prstGeom prst="upArrowCallout">
          <a:avLst>
            <a:gd name="adj1" fmla="val 5000"/>
            <a:gd name="adj2" fmla="val 10000"/>
            <a:gd name="adj3" fmla="val 15000"/>
            <a:gd name="adj4" fmla="val 64977"/>
          </a:avLst>
        </a:prstGeom>
        <a:solidFill>
          <a:schemeClr val="accent5">
            <a:hueOff val="-12184641"/>
            <a:satOff val="6925"/>
            <a:lumOff val="-5714"/>
            <a:alphaOff val="0"/>
          </a:schemeClr>
        </a:solidFill>
        <a:ln w="12700" cap="flat" cmpd="sng" algn="ctr">
          <a:solidFill>
            <a:schemeClr val="accent5">
              <a:hueOff val="-12184641"/>
              <a:satOff val="6925"/>
              <a:lumOff val="-571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396" tIns="113792" rIns="196396" bIns="113792" numCol="1" spcCol="1270" anchor="ctr" anchorCtr="0">
          <a:noAutofit/>
        </a:bodyPr>
        <a:lstStyle/>
        <a:p>
          <a:pPr marL="0" lvl="0" indent="0" algn="ctr" defTabSz="711200">
            <a:lnSpc>
              <a:spcPct val="90000"/>
            </a:lnSpc>
            <a:spcBef>
              <a:spcPct val="0"/>
            </a:spcBef>
            <a:spcAft>
              <a:spcPct val="35000"/>
            </a:spcAft>
            <a:buNone/>
          </a:pPr>
          <a:r>
            <a:rPr lang="en-US" sz="1600" kern="1200" dirty="0"/>
            <a:t>Step Four</a:t>
          </a:r>
        </a:p>
      </dsp:txBody>
      <dsp:txXfrm rot="-10800000">
        <a:off x="0" y="1673783"/>
        <a:ext cx="2761468" cy="365883"/>
      </dsp:txXfrm>
    </dsp:sp>
    <dsp:sp modelId="{5968618C-2846-497C-AEA2-F79ED486B9B0}">
      <dsp:nvSpPr>
        <dsp:cNvPr id="0" name=""/>
        <dsp:cNvSpPr/>
      </dsp:nvSpPr>
      <dsp:spPr>
        <a:xfrm>
          <a:off x="2761468" y="1673783"/>
          <a:ext cx="8284405" cy="365883"/>
        </a:xfrm>
        <a:prstGeom prst="rect">
          <a:avLst/>
        </a:prstGeom>
        <a:solidFill>
          <a:schemeClr val="accent5">
            <a:tint val="40000"/>
            <a:alpha val="90000"/>
            <a:hueOff val="-12192464"/>
            <a:satOff val="2635"/>
            <a:lumOff val="-1071"/>
            <a:alphaOff val="0"/>
          </a:schemeClr>
        </a:solidFill>
        <a:ln w="12700" cap="flat" cmpd="sng" algn="ctr">
          <a:solidFill>
            <a:schemeClr val="accent5">
              <a:tint val="40000"/>
              <a:alpha val="90000"/>
              <a:hueOff val="-12192464"/>
              <a:satOff val="2635"/>
              <a:lumOff val="-107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8047" tIns="177800" rIns="168047" bIns="177800" numCol="1" spcCol="1270" anchor="ctr" anchorCtr="0">
          <a:noAutofit/>
        </a:bodyPr>
        <a:lstStyle/>
        <a:p>
          <a:pPr marL="0" lvl="0" indent="0" algn="l" defTabSz="622300">
            <a:lnSpc>
              <a:spcPct val="90000"/>
            </a:lnSpc>
            <a:spcBef>
              <a:spcPct val="0"/>
            </a:spcBef>
            <a:spcAft>
              <a:spcPct val="35000"/>
            </a:spcAft>
            <a:buNone/>
          </a:pPr>
          <a:r>
            <a:rPr lang="en-US" sz="1400" kern="1200" dirty="0"/>
            <a:t>Use the Google Translate API to translate the extracted English text to Arabic using the `</a:t>
          </a:r>
          <a:r>
            <a:rPr lang="en-US" sz="1400" kern="1200" dirty="0" err="1"/>
            <a:t>translator.translate</a:t>
          </a:r>
          <a:r>
            <a:rPr lang="en-US" sz="1400" kern="1200" dirty="0"/>
            <a:t>()` function and assign the result to the variable `</a:t>
          </a:r>
          <a:r>
            <a:rPr lang="en-US" sz="1400" kern="1200" dirty="0" err="1"/>
            <a:t>translatedar</a:t>
          </a:r>
          <a:r>
            <a:rPr lang="en-US" sz="1400" kern="1200" dirty="0"/>
            <a:t>`.</a:t>
          </a:r>
        </a:p>
      </dsp:txBody>
      <dsp:txXfrm>
        <a:off x="2761468" y="1673783"/>
        <a:ext cx="8284405" cy="365883"/>
      </dsp:txXfrm>
    </dsp:sp>
    <dsp:sp modelId="{A41B65C5-ED9E-46FD-9927-57D2A86EE992}">
      <dsp:nvSpPr>
        <dsp:cNvPr id="0" name=""/>
        <dsp:cNvSpPr/>
      </dsp:nvSpPr>
      <dsp:spPr>
        <a:xfrm rot="10800000">
          <a:off x="0" y="1116375"/>
          <a:ext cx="2761468" cy="562898"/>
        </a:xfrm>
        <a:prstGeom prst="upArrowCallout">
          <a:avLst>
            <a:gd name="adj1" fmla="val 5000"/>
            <a:gd name="adj2" fmla="val 10000"/>
            <a:gd name="adj3" fmla="val 15000"/>
            <a:gd name="adj4" fmla="val 64977"/>
          </a:avLst>
        </a:prstGeom>
        <a:solidFill>
          <a:schemeClr val="accent5">
            <a:hueOff val="-15230801"/>
            <a:satOff val="8656"/>
            <a:lumOff val="-7143"/>
            <a:alphaOff val="0"/>
          </a:schemeClr>
        </a:solidFill>
        <a:ln w="12700" cap="flat" cmpd="sng" algn="ctr">
          <a:solidFill>
            <a:schemeClr val="accent5">
              <a:hueOff val="-15230801"/>
              <a:satOff val="8656"/>
              <a:lumOff val="-714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396" tIns="113792" rIns="196396" bIns="113792" numCol="1" spcCol="1270" anchor="ctr" anchorCtr="0">
          <a:noAutofit/>
        </a:bodyPr>
        <a:lstStyle/>
        <a:p>
          <a:pPr marL="0" lvl="0" indent="0" algn="ctr" defTabSz="711200">
            <a:lnSpc>
              <a:spcPct val="90000"/>
            </a:lnSpc>
            <a:spcBef>
              <a:spcPct val="0"/>
            </a:spcBef>
            <a:spcAft>
              <a:spcPct val="35000"/>
            </a:spcAft>
            <a:buNone/>
          </a:pPr>
          <a:r>
            <a:rPr lang="en-US" sz="1600" kern="1200"/>
            <a:t>Step Three</a:t>
          </a:r>
        </a:p>
      </dsp:txBody>
      <dsp:txXfrm rot="-10800000">
        <a:off x="0" y="1116375"/>
        <a:ext cx="2761468" cy="365883"/>
      </dsp:txXfrm>
    </dsp:sp>
    <dsp:sp modelId="{C4745E75-3D2C-43FD-B26A-CF93E569B025}">
      <dsp:nvSpPr>
        <dsp:cNvPr id="0" name=""/>
        <dsp:cNvSpPr/>
      </dsp:nvSpPr>
      <dsp:spPr>
        <a:xfrm>
          <a:off x="2761468" y="1116375"/>
          <a:ext cx="8284405" cy="365883"/>
        </a:xfrm>
        <a:prstGeom prst="rect">
          <a:avLst/>
        </a:prstGeom>
        <a:solidFill>
          <a:schemeClr val="accent5">
            <a:tint val="40000"/>
            <a:alpha val="90000"/>
            <a:hueOff val="-15240580"/>
            <a:satOff val="3294"/>
            <a:lumOff val="-1339"/>
            <a:alphaOff val="0"/>
          </a:schemeClr>
        </a:solidFill>
        <a:ln w="12700" cap="flat" cmpd="sng" algn="ctr">
          <a:solidFill>
            <a:schemeClr val="accent5">
              <a:tint val="40000"/>
              <a:alpha val="90000"/>
              <a:hueOff val="-15240580"/>
              <a:satOff val="3294"/>
              <a:lumOff val="-133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8047" tIns="177800" rIns="168047" bIns="177800" numCol="1" spcCol="1270" anchor="ctr" anchorCtr="0">
          <a:noAutofit/>
        </a:bodyPr>
        <a:lstStyle/>
        <a:p>
          <a:pPr marL="0" lvl="0" indent="0" algn="l" defTabSz="622300">
            <a:lnSpc>
              <a:spcPct val="90000"/>
            </a:lnSpc>
            <a:spcBef>
              <a:spcPct val="0"/>
            </a:spcBef>
            <a:spcAft>
              <a:spcPct val="35000"/>
            </a:spcAft>
            <a:buNone/>
          </a:pPr>
          <a:r>
            <a:rPr lang="en-US" sz="1400" kern="1200" dirty="0"/>
            <a:t>Use the Tesseract OCR engine to extract text from the processed image using the `</a:t>
          </a:r>
          <a:r>
            <a:rPr lang="en-US" sz="1400" kern="1200" dirty="0" err="1"/>
            <a:t>pytesseract.image_to_string</a:t>
          </a:r>
          <a:r>
            <a:rPr lang="en-US" sz="1400" kern="1200" dirty="0"/>
            <a:t>()` function and assign the result to the variable `</a:t>
          </a:r>
          <a:r>
            <a:rPr lang="en-US" sz="1400" kern="1200" dirty="0" err="1"/>
            <a:t>ocr_result</a:t>
          </a:r>
          <a:r>
            <a:rPr lang="en-US" sz="1400" kern="1200" dirty="0"/>
            <a:t>`.</a:t>
          </a:r>
        </a:p>
      </dsp:txBody>
      <dsp:txXfrm>
        <a:off x="2761468" y="1116375"/>
        <a:ext cx="8284405" cy="365883"/>
      </dsp:txXfrm>
    </dsp:sp>
    <dsp:sp modelId="{E7D21466-BD90-41EE-B31D-35603A826937}">
      <dsp:nvSpPr>
        <dsp:cNvPr id="0" name=""/>
        <dsp:cNvSpPr/>
      </dsp:nvSpPr>
      <dsp:spPr>
        <a:xfrm rot="10800000">
          <a:off x="0" y="558966"/>
          <a:ext cx="2761468" cy="562898"/>
        </a:xfrm>
        <a:prstGeom prst="upArrowCallout">
          <a:avLst>
            <a:gd name="adj1" fmla="val 5000"/>
            <a:gd name="adj2" fmla="val 10000"/>
            <a:gd name="adj3" fmla="val 15000"/>
            <a:gd name="adj4" fmla="val 64977"/>
          </a:avLst>
        </a:prstGeom>
        <a:solidFill>
          <a:schemeClr val="accent5">
            <a:hueOff val="-18276962"/>
            <a:satOff val="10388"/>
            <a:lumOff val="-8571"/>
            <a:alphaOff val="0"/>
          </a:schemeClr>
        </a:solidFill>
        <a:ln w="12700" cap="flat" cmpd="sng" algn="ctr">
          <a:solidFill>
            <a:schemeClr val="accent5">
              <a:hueOff val="-18276962"/>
              <a:satOff val="10388"/>
              <a:lumOff val="-857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396" tIns="113792" rIns="196396" bIns="113792" numCol="1" spcCol="1270" anchor="ctr" anchorCtr="0">
          <a:noAutofit/>
        </a:bodyPr>
        <a:lstStyle/>
        <a:p>
          <a:pPr marL="0" lvl="0" indent="0" algn="ctr" defTabSz="711200">
            <a:lnSpc>
              <a:spcPct val="90000"/>
            </a:lnSpc>
            <a:spcBef>
              <a:spcPct val="0"/>
            </a:spcBef>
            <a:spcAft>
              <a:spcPct val="35000"/>
            </a:spcAft>
            <a:buNone/>
          </a:pPr>
          <a:r>
            <a:rPr lang="en-US" sz="1600" kern="1200"/>
            <a:t>Step Two</a:t>
          </a:r>
        </a:p>
      </dsp:txBody>
      <dsp:txXfrm rot="-10800000">
        <a:off x="0" y="558966"/>
        <a:ext cx="2761468" cy="365883"/>
      </dsp:txXfrm>
    </dsp:sp>
    <dsp:sp modelId="{4F3FB92F-7C1A-42FD-BED2-B9FEED5B02BB}">
      <dsp:nvSpPr>
        <dsp:cNvPr id="0" name=""/>
        <dsp:cNvSpPr/>
      </dsp:nvSpPr>
      <dsp:spPr>
        <a:xfrm>
          <a:off x="2761468" y="558966"/>
          <a:ext cx="8284405" cy="365883"/>
        </a:xfrm>
        <a:prstGeom prst="rect">
          <a:avLst/>
        </a:prstGeom>
        <a:solidFill>
          <a:schemeClr val="accent5">
            <a:tint val="40000"/>
            <a:alpha val="90000"/>
            <a:hueOff val="-18288695"/>
            <a:satOff val="3953"/>
            <a:lumOff val="-1606"/>
            <a:alphaOff val="0"/>
          </a:schemeClr>
        </a:solidFill>
        <a:ln w="12700" cap="flat" cmpd="sng" algn="ctr">
          <a:solidFill>
            <a:schemeClr val="accent5">
              <a:tint val="40000"/>
              <a:alpha val="90000"/>
              <a:hueOff val="-18288695"/>
              <a:satOff val="3953"/>
              <a:lumOff val="-160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8047" tIns="177800" rIns="168047" bIns="177800" numCol="1" spcCol="1270" anchor="ctr" anchorCtr="0">
          <a:noAutofit/>
        </a:bodyPr>
        <a:lstStyle/>
        <a:p>
          <a:pPr marL="0" lvl="0" indent="0" algn="l" defTabSz="622300">
            <a:lnSpc>
              <a:spcPct val="90000"/>
            </a:lnSpc>
            <a:spcBef>
              <a:spcPct val="0"/>
            </a:spcBef>
            <a:spcAft>
              <a:spcPct val="35000"/>
            </a:spcAft>
            <a:buNone/>
          </a:pPr>
          <a:r>
            <a:rPr lang="en-US" sz="1400" kern="1200"/>
            <a:t>Apply image processing techniques to improve the OCR results:</a:t>
          </a:r>
        </a:p>
      </dsp:txBody>
      <dsp:txXfrm>
        <a:off x="2761468" y="558966"/>
        <a:ext cx="8284405" cy="365883"/>
      </dsp:txXfrm>
    </dsp:sp>
    <dsp:sp modelId="{601E4FC1-56E8-4269-B3E0-DA9651DDC1DC}">
      <dsp:nvSpPr>
        <dsp:cNvPr id="0" name=""/>
        <dsp:cNvSpPr/>
      </dsp:nvSpPr>
      <dsp:spPr>
        <a:xfrm rot="10800000">
          <a:off x="0" y="1558"/>
          <a:ext cx="2761468" cy="562898"/>
        </a:xfrm>
        <a:prstGeom prst="upArrowCallout">
          <a:avLst>
            <a:gd name="adj1" fmla="val 5000"/>
            <a:gd name="adj2" fmla="val 10000"/>
            <a:gd name="adj3" fmla="val 15000"/>
            <a:gd name="adj4" fmla="val 64977"/>
          </a:avLst>
        </a:prstGeom>
        <a:solidFill>
          <a:schemeClr val="accent5">
            <a:hueOff val="-21323121"/>
            <a:satOff val="12119"/>
            <a:lumOff val="-10000"/>
            <a:alphaOff val="0"/>
          </a:schemeClr>
        </a:solidFill>
        <a:ln w="12700" cap="flat" cmpd="sng" algn="ctr">
          <a:solidFill>
            <a:schemeClr val="accent5">
              <a:hueOff val="-21323121"/>
              <a:satOff val="12119"/>
              <a:lumOff val="-1000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396" tIns="113792" rIns="196396" bIns="113792" numCol="1" spcCol="1270" anchor="ctr" anchorCtr="0">
          <a:noAutofit/>
        </a:bodyPr>
        <a:lstStyle/>
        <a:p>
          <a:pPr marL="0" lvl="0" indent="0" algn="ctr" defTabSz="711200">
            <a:lnSpc>
              <a:spcPct val="90000"/>
            </a:lnSpc>
            <a:spcBef>
              <a:spcPct val="0"/>
            </a:spcBef>
            <a:spcAft>
              <a:spcPct val="35000"/>
            </a:spcAft>
            <a:buNone/>
          </a:pPr>
          <a:r>
            <a:rPr lang="en-US" sz="1600" kern="1200"/>
            <a:t>Step One</a:t>
          </a:r>
        </a:p>
      </dsp:txBody>
      <dsp:txXfrm rot="-10800000">
        <a:off x="0" y="1558"/>
        <a:ext cx="2761468" cy="365883"/>
      </dsp:txXfrm>
    </dsp:sp>
    <dsp:sp modelId="{19DE7965-FF44-4A17-BB49-15D2817B81FE}">
      <dsp:nvSpPr>
        <dsp:cNvPr id="0" name=""/>
        <dsp:cNvSpPr/>
      </dsp:nvSpPr>
      <dsp:spPr>
        <a:xfrm>
          <a:off x="2761468" y="1558"/>
          <a:ext cx="8284405" cy="365883"/>
        </a:xfrm>
        <a:prstGeom prst="rect">
          <a:avLst/>
        </a:prstGeom>
        <a:solidFill>
          <a:schemeClr val="accent5">
            <a:tint val="40000"/>
            <a:alpha val="90000"/>
            <a:hueOff val="-21336812"/>
            <a:satOff val="4612"/>
            <a:lumOff val="-1874"/>
            <a:alphaOff val="0"/>
          </a:schemeClr>
        </a:solidFill>
        <a:ln w="12700" cap="flat" cmpd="sng" algn="ctr">
          <a:solidFill>
            <a:schemeClr val="accent5">
              <a:tint val="40000"/>
              <a:alpha val="90000"/>
              <a:hueOff val="-21336812"/>
              <a:satOff val="4612"/>
              <a:lumOff val="-187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8047" tIns="177800" rIns="168047" bIns="177800" numCol="1" spcCol="1270" anchor="ctr" anchorCtr="0">
          <a:noAutofit/>
        </a:bodyPr>
        <a:lstStyle/>
        <a:p>
          <a:pPr marL="0" lvl="0" indent="0" algn="l" defTabSz="622300">
            <a:lnSpc>
              <a:spcPct val="90000"/>
            </a:lnSpc>
            <a:spcBef>
              <a:spcPct val="0"/>
            </a:spcBef>
            <a:spcAft>
              <a:spcPct val="35000"/>
            </a:spcAft>
            <a:buNone/>
          </a:pPr>
          <a:r>
            <a:rPr lang="en-US" sz="1400" kern="1200" dirty="0"/>
            <a:t>Load an English image file using </a:t>
          </a:r>
          <a:r>
            <a:rPr lang="en-US" sz="1400" b="1" kern="1200" dirty="0">
              <a:solidFill>
                <a:srgbClr val="FF0000"/>
              </a:solidFill>
            </a:rPr>
            <a:t>OpenCV</a:t>
          </a:r>
          <a:r>
            <a:rPr lang="en-US" sz="1400" kern="1200" dirty="0"/>
            <a:t> and assign it to the variable `</a:t>
          </a:r>
          <a:r>
            <a:rPr lang="en-US" sz="1400" kern="1200" dirty="0" err="1"/>
            <a:t>img</a:t>
          </a:r>
          <a:r>
            <a:rPr lang="en-US" sz="1400" kern="1200" dirty="0"/>
            <a:t>`.</a:t>
          </a:r>
        </a:p>
      </dsp:txBody>
      <dsp:txXfrm>
        <a:off x="2761468" y="1558"/>
        <a:ext cx="8284405" cy="36588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19CA51-1396-4FF7-8950-C2D2468F5666}">
      <dsp:nvSpPr>
        <dsp:cNvPr id="0" name=""/>
        <dsp:cNvSpPr/>
      </dsp:nvSpPr>
      <dsp:spPr>
        <a:xfrm>
          <a:off x="0" y="658253"/>
          <a:ext cx="10058399" cy="121523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994D6D-6008-4520-81B2-2781D44E5535}">
      <dsp:nvSpPr>
        <dsp:cNvPr id="0" name=""/>
        <dsp:cNvSpPr/>
      </dsp:nvSpPr>
      <dsp:spPr>
        <a:xfrm>
          <a:off x="367609" y="931682"/>
          <a:ext cx="668380" cy="6683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98E143-9C39-4388-8980-BBC7911D06AC}">
      <dsp:nvSpPr>
        <dsp:cNvPr id="0" name=""/>
        <dsp:cNvSpPr/>
      </dsp:nvSpPr>
      <dsp:spPr>
        <a:xfrm>
          <a:off x="1403599" y="658253"/>
          <a:ext cx="8654800" cy="1215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613" tIns="128613" rIns="128613" bIns="128613" numCol="1" spcCol="1270" anchor="ctr" anchorCtr="0">
          <a:noAutofit/>
        </a:bodyPr>
        <a:lstStyle/>
        <a:p>
          <a:pPr marL="0" lvl="0" indent="0" algn="l" defTabSz="933450">
            <a:lnSpc>
              <a:spcPct val="100000"/>
            </a:lnSpc>
            <a:spcBef>
              <a:spcPct val="0"/>
            </a:spcBef>
            <a:spcAft>
              <a:spcPct val="35000"/>
            </a:spcAft>
            <a:buNone/>
          </a:pPr>
          <a:r>
            <a:rPr lang="en-US" sz="2100" kern="1200"/>
            <a:t>MobileNet SSD is a good choice for embedded vision applications on the Raspberry Pi where efficiency and real-time performance are priorities</a:t>
          </a:r>
        </a:p>
      </dsp:txBody>
      <dsp:txXfrm>
        <a:off x="1403599" y="658253"/>
        <a:ext cx="8654800" cy="1215237"/>
      </dsp:txXfrm>
    </dsp:sp>
    <dsp:sp modelId="{9232F222-86D4-43DC-B75D-369D18EACA69}">
      <dsp:nvSpPr>
        <dsp:cNvPr id="0" name=""/>
        <dsp:cNvSpPr/>
      </dsp:nvSpPr>
      <dsp:spPr>
        <a:xfrm>
          <a:off x="0" y="2177300"/>
          <a:ext cx="10058399" cy="121523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26F1DD-01E8-46CE-BCA0-538907F2E077}">
      <dsp:nvSpPr>
        <dsp:cNvPr id="0" name=""/>
        <dsp:cNvSpPr/>
      </dsp:nvSpPr>
      <dsp:spPr>
        <a:xfrm>
          <a:off x="367609" y="2450729"/>
          <a:ext cx="668380" cy="6683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49C4F6-FF32-4024-A3A7-C457382DC4B9}">
      <dsp:nvSpPr>
        <dsp:cNvPr id="0" name=""/>
        <dsp:cNvSpPr/>
      </dsp:nvSpPr>
      <dsp:spPr>
        <a:xfrm>
          <a:off x="1403599" y="2177300"/>
          <a:ext cx="8654800" cy="1215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613" tIns="128613" rIns="128613" bIns="128613" numCol="1" spcCol="1270" anchor="ctr" anchorCtr="0">
          <a:noAutofit/>
        </a:bodyPr>
        <a:lstStyle/>
        <a:p>
          <a:pPr marL="0" lvl="0" indent="0" algn="l" defTabSz="933450">
            <a:lnSpc>
              <a:spcPct val="100000"/>
            </a:lnSpc>
            <a:spcBef>
              <a:spcPct val="0"/>
            </a:spcBef>
            <a:spcAft>
              <a:spcPct val="35000"/>
            </a:spcAft>
            <a:buNone/>
          </a:pPr>
          <a:r>
            <a:rPr lang="en-US" sz="2100" kern="1200"/>
            <a:t>Compared to SSD and YOLO, MobileNet SSD requires fewer computational resources, making it well-suited for deployment on the Raspberry Pi.</a:t>
          </a:r>
        </a:p>
      </dsp:txBody>
      <dsp:txXfrm>
        <a:off x="1403599" y="2177300"/>
        <a:ext cx="8654800" cy="121523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A62759-99E7-47D5-9CEB-96CB605C663A}">
      <dsp:nvSpPr>
        <dsp:cNvPr id="0" name=""/>
        <dsp:cNvSpPr/>
      </dsp:nvSpPr>
      <dsp:spPr>
        <a:xfrm>
          <a:off x="0" y="3799200"/>
          <a:ext cx="2514599" cy="431201"/>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8838" tIns="170688" rIns="178838" bIns="170688" numCol="1" spcCol="1270" anchor="ctr" anchorCtr="0">
          <a:noAutofit/>
        </a:bodyPr>
        <a:lstStyle/>
        <a:p>
          <a:pPr marL="0" lvl="0" indent="0" algn="ctr" defTabSz="1066800">
            <a:lnSpc>
              <a:spcPct val="90000"/>
            </a:lnSpc>
            <a:spcBef>
              <a:spcPct val="0"/>
            </a:spcBef>
            <a:spcAft>
              <a:spcPct val="35000"/>
            </a:spcAft>
            <a:buNone/>
          </a:pPr>
          <a:r>
            <a:rPr lang="en-US" sz="2400" kern="1200"/>
            <a:t>Step Six</a:t>
          </a:r>
        </a:p>
      </dsp:txBody>
      <dsp:txXfrm>
        <a:off x="0" y="3799200"/>
        <a:ext cx="2514599" cy="431201"/>
      </dsp:txXfrm>
    </dsp:sp>
    <dsp:sp modelId="{1DC486D8-A511-4BD8-901C-C3F0C581AF10}">
      <dsp:nvSpPr>
        <dsp:cNvPr id="0" name=""/>
        <dsp:cNvSpPr/>
      </dsp:nvSpPr>
      <dsp:spPr>
        <a:xfrm>
          <a:off x="2514599" y="3799200"/>
          <a:ext cx="7543800" cy="431201"/>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3024" tIns="228600" rIns="153024" bIns="228600" numCol="1" spcCol="1270" anchor="ctr" anchorCtr="0">
          <a:noAutofit/>
        </a:bodyPr>
        <a:lstStyle/>
        <a:p>
          <a:pPr marL="0" lvl="0" indent="0" algn="l" defTabSz="800100">
            <a:lnSpc>
              <a:spcPct val="90000"/>
            </a:lnSpc>
            <a:spcBef>
              <a:spcPct val="0"/>
            </a:spcBef>
            <a:spcAft>
              <a:spcPct val="35000"/>
            </a:spcAft>
            <a:buNone/>
          </a:pPr>
          <a:r>
            <a:rPr lang="en-US" sz="1800" b="0" i="0" kern="1200" dirty="0"/>
            <a:t>End Algorithm</a:t>
          </a:r>
          <a:endParaRPr lang="en-US" sz="1800" kern="1200" dirty="0"/>
        </a:p>
      </dsp:txBody>
      <dsp:txXfrm>
        <a:off x="2514599" y="3799200"/>
        <a:ext cx="7543800" cy="431201"/>
      </dsp:txXfrm>
    </dsp:sp>
    <dsp:sp modelId="{45C0913F-2719-42B6-B4B6-041868A8B505}">
      <dsp:nvSpPr>
        <dsp:cNvPr id="0" name=""/>
        <dsp:cNvSpPr/>
      </dsp:nvSpPr>
      <dsp:spPr>
        <a:xfrm rot="10800000">
          <a:off x="0" y="3142481"/>
          <a:ext cx="2514599" cy="663187"/>
        </a:xfrm>
        <a:prstGeom prst="upArrowCallout">
          <a:avLst>
            <a:gd name="adj1" fmla="val 5000"/>
            <a:gd name="adj2" fmla="val 10000"/>
            <a:gd name="adj3" fmla="val 15000"/>
            <a:gd name="adj4" fmla="val 64977"/>
          </a:avLst>
        </a:prstGeom>
        <a:solidFill>
          <a:schemeClr val="accent2">
            <a:hueOff val="381558"/>
            <a:satOff val="-8706"/>
            <a:lumOff val="3216"/>
            <a:alphaOff val="0"/>
          </a:schemeClr>
        </a:solidFill>
        <a:ln w="12700" cap="flat" cmpd="sng" algn="ctr">
          <a:solidFill>
            <a:schemeClr val="accent2">
              <a:hueOff val="381558"/>
              <a:satOff val="-8706"/>
              <a:lumOff val="321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8838" tIns="170688" rIns="178838" bIns="170688" numCol="1" spcCol="1270" anchor="ctr" anchorCtr="0">
          <a:noAutofit/>
        </a:bodyPr>
        <a:lstStyle/>
        <a:p>
          <a:pPr marL="0" lvl="0" indent="0" algn="ctr" defTabSz="1066800">
            <a:lnSpc>
              <a:spcPct val="90000"/>
            </a:lnSpc>
            <a:spcBef>
              <a:spcPct val="0"/>
            </a:spcBef>
            <a:spcAft>
              <a:spcPct val="35000"/>
            </a:spcAft>
            <a:buNone/>
          </a:pPr>
          <a:r>
            <a:rPr lang="en-US" sz="2400" kern="1200"/>
            <a:t>Step Five</a:t>
          </a:r>
        </a:p>
      </dsp:txBody>
      <dsp:txXfrm rot="-10800000">
        <a:off x="0" y="3142481"/>
        <a:ext cx="2514599" cy="431071"/>
      </dsp:txXfrm>
    </dsp:sp>
    <dsp:sp modelId="{1A73D15D-3A19-457E-8C00-498354F2FF59}">
      <dsp:nvSpPr>
        <dsp:cNvPr id="0" name=""/>
        <dsp:cNvSpPr/>
      </dsp:nvSpPr>
      <dsp:spPr>
        <a:xfrm>
          <a:off x="2514599" y="2993354"/>
          <a:ext cx="7543800" cy="729326"/>
        </a:xfrm>
        <a:prstGeom prst="rect">
          <a:avLst/>
        </a:prstGeom>
        <a:solidFill>
          <a:schemeClr val="accent2">
            <a:tint val="40000"/>
            <a:alpha val="90000"/>
            <a:hueOff val="394913"/>
            <a:satOff val="-1035"/>
            <a:lumOff val="370"/>
            <a:alphaOff val="0"/>
          </a:schemeClr>
        </a:solidFill>
        <a:ln w="12700" cap="flat" cmpd="sng" algn="ctr">
          <a:solidFill>
            <a:schemeClr val="accent2">
              <a:tint val="40000"/>
              <a:alpha val="90000"/>
              <a:hueOff val="394913"/>
              <a:satOff val="-1035"/>
              <a:lumOff val="37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3024" tIns="228600" rIns="153024" bIns="228600" numCol="1" spcCol="1270" anchor="ctr" anchorCtr="0">
          <a:noAutofit/>
        </a:bodyPr>
        <a:lstStyle/>
        <a:p>
          <a:pPr marL="0" lvl="0" indent="0" algn="l" defTabSz="800100">
            <a:lnSpc>
              <a:spcPct val="90000"/>
            </a:lnSpc>
            <a:spcBef>
              <a:spcPct val="0"/>
            </a:spcBef>
            <a:spcAft>
              <a:spcPct val="35000"/>
            </a:spcAft>
            <a:buNone/>
          </a:pPr>
          <a:r>
            <a:rPr lang="en-US" sz="1800" b="0" i="0" kern="1200" dirty="0"/>
            <a:t>Use pyttsx3 to provide an audio output of the detected object information.</a:t>
          </a:r>
          <a:endParaRPr lang="en-US" sz="1800" kern="1200" dirty="0"/>
        </a:p>
      </dsp:txBody>
      <dsp:txXfrm>
        <a:off x="2514599" y="2993354"/>
        <a:ext cx="7543800" cy="729326"/>
      </dsp:txXfrm>
    </dsp:sp>
    <dsp:sp modelId="{2B19F4DD-FC92-4841-9843-E239C9524E2B}">
      <dsp:nvSpPr>
        <dsp:cNvPr id="0" name=""/>
        <dsp:cNvSpPr/>
      </dsp:nvSpPr>
      <dsp:spPr>
        <a:xfrm rot="10800000">
          <a:off x="0" y="2336635"/>
          <a:ext cx="2514599" cy="663187"/>
        </a:xfrm>
        <a:prstGeom prst="upArrowCallout">
          <a:avLst>
            <a:gd name="adj1" fmla="val 5000"/>
            <a:gd name="adj2" fmla="val 10000"/>
            <a:gd name="adj3" fmla="val 15000"/>
            <a:gd name="adj4" fmla="val 64977"/>
          </a:avLst>
        </a:prstGeom>
        <a:solidFill>
          <a:schemeClr val="accent2">
            <a:hueOff val="763116"/>
            <a:satOff val="-17411"/>
            <a:lumOff val="6432"/>
            <a:alphaOff val="0"/>
          </a:schemeClr>
        </a:solidFill>
        <a:ln w="12700" cap="flat" cmpd="sng" algn="ctr">
          <a:solidFill>
            <a:schemeClr val="accent2">
              <a:hueOff val="763116"/>
              <a:satOff val="-17411"/>
              <a:lumOff val="643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8838" tIns="170688" rIns="178838" bIns="170688" numCol="1" spcCol="1270" anchor="ctr" anchorCtr="0">
          <a:noAutofit/>
        </a:bodyPr>
        <a:lstStyle/>
        <a:p>
          <a:pPr marL="0" lvl="0" indent="0" algn="ctr" defTabSz="1066800">
            <a:lnSpc>
              <a:spcPct val="90000"/>
            </a:lnSpc>
            <a:spcBef>
              <a:spcPct val="0"/>
            </a:spcBef>
            <a:spcAft>
              <a:spcPct val="35000"/>
            </a:spcAft>
            <a:buNone/>
          </a:pPr>
          <a:r>
            <a:rPr lang="en-US" sz="2400" kern="1200"/>
            <a:t>Step Four</a:t>
          </a:r>
        </a:p>
      </dsp:txBody>
      <dsp:txXfrm rot="-10800000">
        <a:off x="0" y="2336635"/>
        <a:ext cx="2514599" cy="431071"/>
      </dsp:txXfrm>
    </dsp:sp>
    <dsp:sp modelId="{16B28BC8-90E2-4946-9682-B3BCDD336FCA}">
      <dsp:nvSpPr>
        <dsp:cNvPr id="0" name=""/>
        <dsp:cNvSpPr/>
      </dsp:nvSpPr>
      <dsp:spPr>
        <a:xfrm>
          <a:off x="2514599" y="2206552"/>
          <a:ext cx="7543800" cy="691236"/>
        </a:xfrm>
        <a:prstGeom prst="rect">
          <a:avLst/>
        </a:prstGeom>
        <a:solidFill>
          <a:schemeClr val="accent2">
            <a:tint val="40000"/>
            <a:alpha val="90000"/>
            <a:hueOff val="789826"/>
            <a:satOff val="-2069"/>
            <a:lumOff val="741"/>
            <a:alphaOff val="0"/>
          </a:schemeClr>
        </a:solidFill>
        <a:ln w="12700" cap="flat" cmpd="sng" algn="ctr">
          <a:solidFill>
            <a:schemeClr val="accent2">
              <a:tint val="40000"/>
              <a:alpha val="90000"/>
              <a:hueOff val="789826"/>
              <a:satOff val="-2069"/>
              <a:lumOff val="74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3024" tIns="228600" rIns="153024" bIns="228600" numCol="1" spcCol="1270" anchor="ctr" anchorCtr="0">
          <a:noAutofit/>
        </a:bodyPr>
        <a:lstStyle/>
        <a:p>
          <a:pPr marL="0" lvl="0" indent="0" algn="l" defTabSz="800100">
            <a:lnSpc>
              <a:spcPct val="90000"/>
            </a:lnSpc>
            <a:spcBef>
              <a:spcPct val="0"/>
            </a:spcBef>
            <a:spcAft>
              <a:spcPct val="35000"/>
            </a:spcAft>
            <a:buNone/>
          </a:pPr>
          <a:r>
            <a:rPr lang="en-US" sz="1800" b="0" i="0" kern="1200" dirty="0"/>
            <a:t>The function returns the image with the detected objects drawn on it and a list of object information, such as the object's bounding box and class name.</a:t>
          </a:r>
          <a:endParaRPr lang="en-US" sz="1800" kern="1200" dirty="0"/>
        </a:p>
      </dsp:txBody>
      <dsp:txXfrm>
        <a:off x="2514599" y="2206552"/>
        <a:ext cx="7543800" cy="691236"/>
      </dsp:txXfrm>
    </dsp:sp>
    <dsp:sp modelId="{449D6DB5-4CD0-4222-8356-6970BF6A4232}">
      <dsp:nvSpPr>
        <dsp:cNvPr id="0" name=""/>
        <dsp:cNvSpPr/>
      </dsp:nvSpPr>
      <dsp:spPr>
        <a:xfrm rot="10800000">
          <a:off x="0" y="1547702"/>
          <a:ext cx="2514599" cy="663187"/>
        </a:xfrm>
        <a:prstGeom prst="upArrowCallout">
          <a:avLst>
            <a:gd name="adj1" fmla="val 5000"/>
            <a:gd name="adj2" fmla="val 10000"/>
            <a:gd name="adj3" fmla="val 15000"/>
            <a:gd name="adj4" fmla="val 64977"/>
          </a:avLst>
        </a:prstGeom>
        <a:solidFill>
          <a:schemeClr val="accent2">
            <a:hueOff val="1144674"/>
            <a:satOff val="-26117"/>
            <a:lumOff val="9647"/>
            <a:alphaOff val="0"/>
          </a:schemeClr>
        </a:solidFill>
        <a:ln w="12700" cap="flat" cmpd="sng" algn="ctr">
          <a:solidFill>
            <a:schemeClr val="accent2">
              <a:hueOff val="1144674"/>
              <a:satOff val="-26117"/>
              <a:lumOff val="964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8838" tIns="170688" rIns="17883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Step Three</a:t>
          </a:r>
        </a:p>
      </dsp:txBody>
      <dsp:txXfrm rot="-10800000">
        <a:off x="0" y="1547702"/>
        <a:ext cx="2514599" cy="431071"/>
      </dsp:txXfrm>
    </dsp:sp>
    <dsp:sp modelId="{6751F188-8E90-4882-8D8A-8CBD0A13603C}">
      <dsp:nvSpPr>
        <dsp:cNvPr id="0" name=""/>
        <dsp:cNvSpPr/>
      </dsp:nvSpPr>
      <dsp:spPr>
        <a:xfrm>
          <a:off x="2497098" y="1224137"/>
          <a:ext cx="7543800" cy="899564"/>
        </a:xfrm>
        <a:prstGeom prst="rect">
          <a:avLst/>
        </a:prstGeom>
        <a:solidFill>
          <a:schemeClr val="accent2">
            <a:tint val="40000"/>
            <a:alpha val="90000"/>
            <a:hueOff val="1184739"/>
            <a:satOff val="-3104"/>
            <a:lumOff val="1111"/>
            <a:alphaOff val="0"/>
          </a:schemeClr>
        </a:solidFill>
        <a:ln w="12700" cap="flat" cmpd="sng" algn="ctr">
          <a:solidFill>
            <a:schemeClr val="accent2">
              <a:tint val="40000"/>
              <a:alpha val="90000"/>
              <a:hueOff val="1184739"/>
              <a:satOff val="-3104"/>
              <a:lumOff val="11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3024" tIns="228600" rIns="153024" bIns="228600" numCol="1" spcCol="1270" anchor="ctr" anchorCtr="0">
          <a:noAutofit/>
        </a:bodyPr>
        <a:lstStyle/>
        <a:p>
          <a:pPr marL="0" lvl="0" indent="0" algn="l" defTabSz="800100">
            <a:lnSpc>
              <a:spcPct val="90000"/>
            </a:lnSpc>
            <a:spcBef>
              <a:spcPct val="0"/>
            </a:spcBef>
            <a:spcAft>
              <a:spcPct val="35000"/>
            </a:spcAft>
            <a:buNone/>
          </a:pPr>
          <a:r>
            <a:rPr lang="en-US" sz="1800" b="0" i="0" kern="1200" dirty="0"/>
            <a:t>Define a function called </a:t>
          </a:r>
          <a:r>
            <a:rPr lang="en-US" sz="1800" b="0" i="0" kern="1200" dirty="0" err="1"/>
            <a:t>getObjects</a:t>
          </a:r>
          <a:r>
            <a:rPr lang="en-US" sz="1800" b="0" i="0" kern="1200" dirty="0"/>
            <a:t> that takes an image value as input and detects the objects in the image using the detection model.</a:t>
          </a:r>
          <a:br>
            <a:rPr lang="en-US" sz="1800" kern="1200" dirty="0"/>
          </a:br>
          <a:endParaRPr lang="en-US" sz="1800" kern="1200" dirty="0"/>
        </a:p>
      </dsp:txBody>
      <dsp:txXfrm>
        <a:off x="2497098" y="1224137"/>
        <a:ext cx="7543800" cy="899564"/>
      </dsp:txXfrm>
    </dsp:sp>
    <dsp:sp modelId="{296FC90F-3B32-4DD9-AEA9-81A69E171174}">
      <dsp:nvSpPr>
        <dsp:cNvPr id="0" name=""/>
        <dsp:cNvSpPr/>
      </dsp:nvSpPr>
      <dsp:spPr>
        <a:xfrm rot="10800000">
          <a:off x="0" y="648075"/>
          <a:ext cx="2514599" cy="663187"/>
        </a:xfrm>
        <a:prstGeom prst="upArrowCallout">
          <a:avLst>
            <a:gd name="adj1" fmla="val 5000"/>
            <a:gd name="adj2" fmla="val 10000"/>
            <a:gd name="adj3" fmla="val 15000"/>
            <a:gd name="adj4" fmla="val 64977"/>
          </a:avLst>
        </a:prstGeom>
        <a:solidFill>
          <a:schemeClr val="accent2">
            <a:hueOff val="1526231"/>
            <a:satOff val="-34822"/>
            <a:lumOff val="12863"/>
            <a:alphaOff val="0"/>
          </a:schemeClr>
        </a:solidFill>
        <a:ln w="12700" cap="flat" cmpd="sng" algn="ctr">
          <a:solidFill>
            <a:schemeClr val="accent2">
              <a:hueOff val="1526231"/>
              <a:satOff val="-34822"/>
              <a:lumOff val="1286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8838" tIns="170688" rIns="17883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Step Two</a:t>
          </a:r>
        </a:p>
      </dsp:txBody>
      <dsp:txXfrm rot="-10800000">
        <a:off x="0" y="648075"/>
        <a:ext cx="2514599" cy="431071"/>
      </dsp:txXfrm>
    </dsp:sp>
    <dsp:sp modelId="{9134FC41-5E0B-4877-BDAD-C4D957DE1F7B}">
      <dsp:nvSpPr>
        <dsp:cNvPr id="0" name=""/>
        <dsp:cNvSpPr/>
      </dsp:nvSpPr>
      <dsp:spPr>
        <a:xfrm>
          <a:off x="2514599" y="656736"/>
          <a:ext cx="7543800" cy="431071"/>
        </a:xfrm>
        <a:prstGeom prst="rect">
          <a:avLst/>
        </a:prstGeom>
        <a:solidFill>
          <a:schemeClr val="accent2">
            <a:tint val="40000"/>
            <a:alpha val="90000"/>
            <a:hueOff val="1579651"/>
            <a:satOff val="-4138"/>
            <a:lumOff val="1482"/>
            <a:alphaOff val="0"/>
          </a:schemeClr>
        </a:solidFill>
        <a:ln w="12700" cap="flat" cmpd="sng" algn="ctr">
          <a:solidFill>
            <a:schemeClr val="accent2">
              <a:tint val="40000"/>
              <a:alpha val="90000"/>
              <a:hueOff val="1579651"/>
              <a:satOff val="-4138"/>
              <a:lumOff val="148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3024" tIns="203200" rIns="153024" bIns="203200" numCol="1" spcCol="1270" anchor="ctr" anchorCtr="0">
          <a:noAutofit/>
        </a:bodyPr>
        <a:lstStyle/>
        <a:p>
          <a:pPr marL="0" lvl="0" indent="0" algn="l" defTabSz="711200">
            <a:lnSpc>
              <a:spcPct val="90000"/>
            </a:lnSpc>
            <a:spcBef>
              <a:spcPct val="0"/>
            </a:spcBef>
            <a:spcAft>
              <a:spcPct val="35000"/>
            </a:spcAft>
            <a:buNone/>
          </a:pPr>
          <a:r>
            <a:rPr lang="en-US" sz="1600" b="0" i="0" kern="1200" dirty="0"/>
            <a:t>Load the class names from the </a:t>
          </a:r>
          <a:r>
            <a:rPr lang="en-US" sz="1600" b="0" i="0" kern="1200" dirty="0" err="1"/>
            <a:t>coco.names</a:t>
          </a:r>
          <a:r>
            <a:rPr lang="en-US" sz="1600" b="0" i="0" kern="1200" dirty="0"/>
            <a:t> file and create a detection model( mobile net </a:t>
          </a:r>
          <a:r>
            <a:rPr lang="en-US" sz="1600" b="0" i="0" kern="1200" dirty="0" err="1"/>
            <a:t>ssd</a:t>
          </a:r>
          <a:r>
            <a:rPr lang="en-US" sz="1600" b="0" i="0" kern="1200" dirty="0"/>
            <a:t>) using the pre-trained weights and configuration file</a:t>
          </a:r>
          <a:endParaRPr lang="en-US" sz="1600" kern="1200" dirty="0"/>
        </a:p>
      </dsp:txBody>
      <dsp:txXfrm>
        <a:off x="2514599" y="656736"/>
        <a:ext cx="7543800" cy="431071"/>
      </dsp:txXfrm>
    </dsp:sp>
    <dsp:sp modelId="{67A600C0-C057-4355-9E29-97F71794EB30}">
      <dsp:nvSpPr>
        <dsp:cNvPr id="0" name=""/>
        <dsp:cNvSpPr/>
      </dsp:nvSpPr>
      <dsp:spPr>
        <a:xfrm rot="10800000">
          <a:off x="0" y="16"/>
          <a:ext cx="2514599" cy="663187"/>
        </a:xfrm>
        <a:prstGeom prst="upArrowCallout">
          <a:avLst>
            <a:gd name="adj1" fmla="val 5000"/>
            <a:gd name="adj2" fmla="val 10000"/>
            <a:gd name="adj3" fmla="val 15000"/>
            <a:gd name="adj4" fmla="val 64977"/>
          </a:avLst>
        </a:prstGeom>
        <a:solidFill>
          <a:schemeClr val="accent2">
            <a:hueOff val="1907789"/>
            <a:satOff val="-43528"/>
            <a:lumOff val="16079"/>
            <a:alphaOff val="0"/>
          </a:schemeClr>
        </a:solidFill>
        <a:ln w="12700" cap="flat" cmpd="sng" algn="ctr">
          <a:solidFill>
            <a:schemeClr val="accent2">
              <a:hueOff val="1907789"/>
              <a:satOff val="-43528"/>
              <a:lumOff val="1607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8838" tIns="170688" rIns="17883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Step One</a:t>
          </a:r>
        </a:p>
      </dsp:txBody>
      <dsp:txXfrm rot="-10800000">
        <a:off x="0" y="16"/>
        <a:ext cx="2514599" cy="431071"/>
      </dsp:txXfrm>
    </dsp:sp>
    <dsp:sp modelId="{5BDBC4D0-4ABD-470A-9BB4-0E532E85D014}">
      <dsp:nvSpPr>
        <dsp:cNvPr id="0" name=""/>
        <dsp:cNvSpPr/>
      </dsp:nvSpPr>
      <dsp:spPr>
        <a:xfrm>
          <a:off x="2469488" y="0"/>
          <a:ext cx="7543800" cy="431071"/>
        </a:xfrm>
        <a:prstGeom prst="rect">
          <a:avLst/>
        </a:prstGeom>
        <a:solidFill>
          <a:schemeClr val="accent2">
            <a:tint val="40000"/>
            <a:alpha val="90000"/>
            <a:hueOff val="1974564"/>
            <a:satOff val="-5173"/>
            <a:lumOff val="1852"/>
            <a:alphaOff val="0"/>
          </a:schemeClr>
        </a:solidFill>
        <a:ln w="12700" cap="flat" cmpd="sng" algn="ctr">
          <a:solidFill>
            <a:schemeClr val="accent2">
              <a:tint val="40000"/>
              <a:alpha val="90000"/>
              <a:hueOff val="1974564"/>
              <a:satOff val="-5173"/>
              <a:lumOff val="185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3024" tIns="228600" rIns="153024" bIns="228600" numCol="1" spcCol="1270" anchor="ctr" anchorCtr="0">
          <a:noAutofit/>
        </a:bodyPr>
        <a:lstStyle/>
        <a:p>
          <a:pPr marL="0" lvl="0" indent="0" algn="l" defTabSz="800100">
            <a:lnSpc>
              <a:spcPct val="90000"/>
            </a:lnSpc>
            <a:spcBef>
              <a:spcPct val="0"/>
            </a:spcBef>
            <a:spcAft>
              <a:spcPct val="35000"/>
            </a:spcAft>
            <a:buNone/>
          </a:pPr>
          <a:r>
            <a:rPr lang="en-US" sz="1800" kern="1200" dirty="0"/>
            <a:t>Import necessary libraries: </a:t>
          </a:r>
          <a:r>
            <a:rPr lang="en-US" sz="1800" b="1" kern="1200" dirty="0">
              <a:solidFill>
                <a:srgbClr val="FF0000"/>
              </a:solidFill>
            </a:rPr>
            <a:t>cv2</a:t>
          </a:r>
          <a:r>
            <a:rPr lang="en-US" sz="1800" kern="1200" dirty="0"/>
            <a:t>, </a:t>
          </a:r>
          <a:r>
            <a:rPr lang="en-US" sz="1800" b="1" kern="1200" dirty="0" err="1">
              <a:solidFill>
                <a:srgbClr val="FF0000"/>
              </a:solidFill>
            </a:rPr>
            <a:t>numpy</a:t>
          </a:r>
          <a:r>
            <a:rPr lang="en-US" sz="1800" kern="1200" dirty="0"/>
            <a:t>, and </a:t>
          </a:r>
          <a:r>
            <a:rPr lang="en-US" sz="1800" b="1" kern="1200" dirty="0">
              <a:solidFill>
                <a:srgbClr val="FF0000"/>
              </a:solidFill>
            </a:rPr>
            <a:t>pyttsx3</a:t>
          </a:r>
        </a:p>
      </dsp:txBody>
      <dsp:txXfrm>
        <a:off x="2469488" y="0"/>
        <a:ext cx="7543800" cy="43107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22D4B8-3F39-4B51-BA73-95AF9AF95F29}">
      <dsp:nvSpPr>
        <dsp:cNvPr id="0" name=""/>
        <dsp:cNvSpPr/>
      </dsp:nvSpPr>
      <dsp:spPr>
        <a:xfrm>
          <a:off x="0" y="657812"/>
          <a:ext cx="5141912" cy="7722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err="1"/>
            <a:t>age_deploy.prototxt</a:t>
          </a:r>
          <a:r>
            <a:rPr lang="en-US" sz="2000" kern="1200" dirty="0"/>
            <a:t>: Age discrimination network configuration file.</a:t>
          </a:r>
        </a:p>
      </dsp:txBody>
      <dsp:txXfrm>
        <a:off x="37696" y="695508"/>
        <a:ext cx="5066520" cy="696808"/>
      </dsp:txXfrm>
    </dsp:sp>
    <dsp:sp modelId="{282F8B75-B842-43DD-AA53-6A516EB61B70}">
      <dsp:nvSpPr>
        <dsp:cNvPr id="0" name=""/>
        <dsp:cNvSpPr/>
      </dsp:nvSpPr>
      <dsp:spPr>
        <a:xfrm>
          <a:off x="0" y="1487612"/>
          <a:ext cx="5141912" cy="772200"/>
        </a:xfrm>
        <a:prstGeom prst="roundRect">
          <a:avLst/>
        </a:prstGeom>
        <a:solidFill>
          <a:schemeClr val="accent2">
            <a:hueOff val="476947"/>
            <a:satOff val="-10882"/>
            <a:lumOff val="402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err="1"/>
            <a:t>age_net.caffemodel</a:t>
          </a:r>
          <a:r>
            <a:rPr lang="en-US" sz="2000" kern="1200" dirty="0"/>
            <a:t> :Model file for age discrimination network</a:t>
          </a:r>
        </a:p>
      </dsp:txBody>
      <dsp:txXfrm>
        <a:off x="37696" y="1525308"/>
        <a:ext cx="5066520" cy="696808"/>
      </dsp:txXfrm>
    </dsp:sp>
    <dsp:sp modelId="{38FF2836-6762-4937-BB98-6E6CA0411D21}">
      <dsp:nvSpPr>
        <dsp:cNvPr id="0" name=""/>
        <dsp:cNvSpPr/>
      </dsp:nvSpPr>
      <dsp:spPr>
        <a:xfrm>
          <a:off x="0" y="2317412"/>
          <a:ext cx="5141912" cy="772200"/>
        </a:xfrm>
        <a:prstGeom prst="roundRect">
          <a:avLst/>
        </a:prstGeom>
        <a:solidFill>
          <a:schemeClr val="accent2">
            <a:hueOff val="953895"/>
            <a:satOff val="-21764"/>
            <a:lumOff val="803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err="1"/>
            <a:t>gender_deploy.prototxt:Model</a:t>
          </a:r>
          <a:r>
            <a:rPr lang="en-US" sz="2000" kern="1200" dirty="0"/>
            <a:t> file of the </a:t>
          </a:r>
          <a:r>
            <a:rPr lang="en-US" sz="2000" kern="1200" dirty="0" err="1"/>
            <a:t>geneder</a:t>
          </a:r>
          <a:r>
            <a:rPr lang="en-US" sz="2000" kern="1200" dirty="0"/>
            <a:t> discrimination network</a:t>
          </a:r>
        </a:p>
      </dsp:txBody>
      <dsp:txXfrm>
        <a:off x="37696" y="2355108"/>
        <a:ext cx="5066520" cy="696808"/>
      </dsp:txXfrm>
    </dsp:sp>
    <dsp:sp modelId="{608FA85C-78A0-416F-839D-6727F6512766}">
      <dsp:nvSpPr>
        <dsp:cNvPr id="0" name=""/>
        <dsp:cNvSpPr/>
      </dsp:nvSpPr>
      <dsp:spPr>
        <a:xfrm>
          <a:off x="0" y="3147212"/>
          <a:ext cx="5141912" cy="772200"/>
        </a:xfrm>
        <a:prstGeom prst="roundRect">
          <a:avLst/>
        </a:prstGeom>
        <a:solidFill>
          <a:schemeClr val="accent2">
            <a:hueOff val="1430842"/>
            <a:satOff val="-32646"/>
            <a:lumOff val="1205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err="1"/>
            <a:t>opencv_face_detector.pbtxt:Profile</a:t>
          </a:r>
          <a:r>
            <a:rPr lang="en-US" sz="2000" kern="1200" dirty="0"/>
            <a:t> of face recognition network</a:t>
          </a:r>
        </a:p>
      </dsp:txBody>
      <dsp:txXfrm>
        <a:off x="37696" y="3184908"/>
        <a:ext cx="5066520" cy="696808"/>
      </dsp:txXfrm>
    </dsp:sp>
    <dsp:sp modelId="{93ADA7C4-31D3-4BF7-A15C-130A98A0B711}">
      <dsp:nvSpPr>
        <dsp:cNvPr id="0" name=""/>
        <dsp:cNvSpPr/>
      </dsp:nvSpPr>
      <dsp:spPr>
        <a:xfrm>
          <a:off x="0" y="3977012"/>
          <a:ext cx="5141912" cy="772200"/>
        </a:xfrm>
        <a:prstGeom prst="roundRect">
          <a:avLst/>
        </a:prstGeom>
        <a:solidFill>
          <a:schemeClr val="accent2">
            <a:hueOff val="1907789"/>
            <a:satOff val="-43528"/>
            <a:lumOff val="1607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opencv_face_detector_unit8.pb: A model file for a face recognition network</a:t>
          </a:r>
        </a:p>
      </dsp:txBody>
      <dsp:txXfrm>
        <a:off x="37696" y="4014708"/>
        <a:ext cx="5066520" cy="69680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D7BC0C-FF73-4845-9AC1-839E93A3EF5B}">
      <dsp:nvSpPr>
        <dsp:cNvPr id="0" name=""/>
        <dsp:cNvSpPr/>
      </dsp:nvSpPr>
      <dsp:spPr>
        <a:xfrm>
          <a:off x="0" y="3758329"/>
          <a:ext cx="2590241" cy="48879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218" tIns="113792" rIns="184218" bIns="113792" numCol="1" spcCol="1270" anchor="ctr" anchorCtr="0">
          <a:noAutofit/>
        </a:bodyPr>
        <a:lstStyle/>
        <a:p>
          <a:pPr marL="0" lvl="0" indent="0" algn="ctr" defTabSz="711200">
            <a:lnSpc>
              <a:spcPct val="90000"/>
            </a:lnSpc>
            <a:spcBef>
              <a:spcPct val="0"/>
            </a:spcBef>
            <a:spcAft>
              <a:spcPct val="35000"/>
            </a:spcAft>
            <a:buNone/>
          </a:pPr>
          <a:r>
            <a:rPr lang="en-US" sz="1600" kern="1200"/>
            <a:t>Step Seven</a:t>
          </a:r>
        </a:p>
      </dsp:txBody>
      <dsp:txXfrm>
        <a:off x="0" y="3758329"/>
        <a:ext cx="2590241" cy="488792"/>
      </dsp:txXfrm>
    </dsp:sp>
    <dsp:sp modelId="{8EF364F1-E6C9-4092-A610-BD8BFD6DE3A4}">
      <dsp:nvSpPr>
        <dsp:cNvPr id="0" name=""/>
        <dsp:cNvSpPr/>
      </dsp:nvSpPr>
      <dsp:spPr>
        <a:xfrm>
          <a:off x="2590241" y="3758329"/>
          <a:ext cx="7770725" cy="488792"/>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7627" tIns="177800" rIns="157627" bIns="177800" numCol="1" spcCol="1270" anchor="ctr" anchorCtr="0">
          <a:noAutofit/>
        </a:bodyPr>
        <a:lstStyle/>
        <a:p>
          <a:pPr marL="0" lvl="0" indent="0" algn="l" defTabSz="622300">
            <a:lnSpc>
              <a:spcPct val="90000"/>
            </a:lnSpc>
            <a:spcBef>
              <a:spcPct val="0"/>
            </a:spcBef>
            <a:spcAft>
              <a:spcPct val="35000"/>
            </a:spcAft>
            <a:buNone/>
          </a:pPr>
          <a:r>
            <a:rPr lang="en-US" sz="1400" b="0" i="0" kern="1200" dirty="0"/>
            <a:t>For each face detected, extract the face region, pass it through the pre-trained age and gender detection models, resulting  with age and gender info using Pyttsx3 as audio</a:t>
          </a:r>
          <a:endParaRPr lang="en-US" sz="1400" kern="1200" dirty="0"/>
        </a:p>
      </dsp:txBody>
      <dsp:txXfrm>
        <a:off x="2590241" y="3758329"/>
        <a:ext cx="7770725" cy="488792"/>
      </dsp:txXfrm>
    </dsp:sp>
    <dsp:sp modelId="{11EA5A02-4F2D-4E6C-98EC-A2192CA31D99}">
      <dsp:nvSpPr>
        <dsp:cNvPr id="0" name=""/>
        <dsp:cNvSpPr/>
      </dsp:nvSpPr>
      <dsp:spPr>
        <a:xfrm rot="10800000">
          <a:off x="0" y="3006933"/>
          <a:ext cx="2590241" cy="751762"/>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218" tIns="113792" rIns="184218" bIns="113792" numCol="1" spcCol="1270" anchor="ctr" anchorCtr="0">
          <a:noAutofit/>
        </a:bodyPr>
        <a:lstStyle/>
        <a:p>
          <a:pPr marL="0" lvl="0" indent="0" algn="ctr" defTabSz="711200">
            <a:lnSpc>
              <a:spcPct val="90000"/>
            </a:lnSpc>
            <a:spcBef>
              <a:spcPct val="0"/>
            </a:spcBef>
            <a:spcAft>
              <a:spcPct val="35000"/>
            </a:spcAft>
            <a:buNone/>
          </a:pPr>
          <a:r>
            <a:rPr lang="en-US" sz="1600" kern="1200"/>
            <a:t>Step Six</a:t>
          </a:r>
        </a:p>
      </dsp:txBody>
      <dsp:txXfrm rot="-10800000">
        <a:off x="0" y="3006933"/>
        <a:ext cx="2590241" cy="488645"/>
      </dsp:txXfrm>
    </dsp:sp>
    <dsp:sp modelId="{74235DC5-FA6D-4753-86E8-10C190FBDA60}">
      <dsp:nvSpPr>
        <dsp:cNvPr id="0" name=""/>
        <dsp:cNvSpPr/>
      </dsp:nvSpPr>
      <dsp:spPr>
        <a:xfrm>
          <a:off x="2590241" y="3131913"/>
          <a:ext cx="7770725" cy="488645"/>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7627" tIns="177800" rIns="157627" bIns="177800" numCol="1" spcCol="1270" anchor="ctr" anchorCtr="0">
          <a:noAutofit/>
        </a:bodyPr>
        <a:lstStyle/>
        <a:p>
          <a:pPr marL="0" lvl="0" indent="0" algn="l" defTabSz="622300">
            <a:lnSpc>
              <a:spcPct val="90000"/>
            </a:lnSpc>
            <a:spcBef>
              <a:spcPct val="0"/>
            </a:spcBef>
            <a:spcAft>
              <a:spcPct val="35000"/>
            </a:spcAft>
            <a:buNone/>
          </a:pPr>
          <a:r>
            <a:rPr lang="en-US" sz="1400" b="0" i="0" kern="1200" dirty="0"/>
            <a:t>Read the input image or video frame and highlight the detected faces using the </a:t>
          </a:r>
          <a:r>
            <a:rPr lang="en-US" sz="1400" b="0" i="0" kern="1200" dirty="0" err="1"/>
            <a:t>highlightFace</a:t>
          </a:r>
          <a:r>
            <a:rPr lang="en-US" sz="1400" b="0" i="0" kern="1200" dirty="0"/>
            <a:t> function</a:t>
          </a:r>
          <a:endParaRPr lang="en-US" sz="1400" kern="1200" dirty="0"/>
        </a:p>
      </dsp:txBody>
      <dsp:txXfrm>
        <a:off x="2590241" y="3131913"/>
        <a:ext cx="7770725" cy="488645"/>
      </dsp:txXfrm>
    </dsp:sp>
    <dsp:sp modelId="{77F2FF79-9FA0-4DF0-A098-F212C140D568}">
      <dsp:nvSpPr>
        <dsp:cNvPr id="0" name=""/>
        <dsp:cNvSpPr/>
      </dsp:nvSpPr>
      <dsp:spPr>
        <a:xfrm rot="10800000">
          <a:off x="0" y="2255537"/>
          <a:ext cx="2590241" cy="751762"/>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218" tIns="113792" rIns="184218" bIns="113792" numCol="1" spcCol="1270" anchor="ctr" anchorCtr="0">
          <a:noAutofit/>
        </a:bodyPr>
        <a:lstStyle/>
        <a:p>
          <a:pPr marL="0" lvl="0" indent="0" algn="ctr" defTabSz="711200">
            <a:lnSpc>
              <a:spcPct val="90000"/>
            </a:lnSpc>
            <a:spcBef>
              <a:spcPct val="0"/>
            </a:spcBef>
            <a:spcAft>
              <a:spcPct val="35000"/>
            </a:spcAft>
            <a:buNone/>
          </a:pPr>
          <a:r>
            <a:rPr lang="en-US" sz="1600" kern="1200"/>
            <a:t>Step Five</a:t>
          </a:r>
        </a:p>
      </dsp:txBody>
      <dsp:txXfrm rot="-10800000">
        <a:off x="0" y="2255537"/>
        <a:ext cx="2590241" cy="488645"/>
      </dsp:txXfrm>
    </dsp:sp>
    <dsp:sp modelId="{A3A8968C-B89E-4753-ACBB-45086A3C91C7}">
      <dsp:nvSpPr>
        <dsp:cNvPr id="0" name=""/>
        <dsp:cNvSpPr/>
      </dsp:nvSpPr>
      <dsp:spPr>
        <a:xfrm>
          <a:off x="2590241" y="2380518"/>
          <a:ext cx="7770725" cy="488645"/>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7627" tIns="177800" rIns="157627" bIns="177800" numCol="1" spcCol="1270" anchor="ctr" anchorCtr="0">
          <a:noAutofit/>
        </a:bodyPr>
        <a:lstStyle/>
        <a:p>
          <a:pPr marL="0" lvl="0" indent="0" algn="l" defTabSz="622300">
            <a:lnSpc>
              <a:spcPct val="90000"/>
            </a:lnSpc>
            <a:spcBef>
              <a:spcPct val="0"/>
            </a:spcBef>
            <a:spcAft>
              <a:spcPct val="35000"/>
            </a:spcAft>
            <a:buNone/>
          </a:pPr>
          <a:r>
            <a:rPr lang="en-US" sz="1400" b="0" i="0" kern="1200" dirty="0"/>
            <a:t>Load the pre-trained neural network models using cv2.dnn.readNet.</a:t>
          </a:r>
          <a:endParaRPr lang="en-US" sz="1400" kern="1200" dirty="0"/>
        </a:p>
      </dsp:txBody>
      <dsp:txXfrm>
        <a:off x="2590241" y="2380518"/>
        <a:ext cx="7770725" cy="488645"/>
      </dsp:txXfrm>
    </dsp:sp>
    <dsp:sp modelId="{29FD3A47-FBA8-474B-8B66-FEF98A33B6C4}">
      <dsp:nvSpPr>
        <dsp:cNvPr id="0" name=""/>
        <dsp:cNvSpPr/>
      </dsp:nvSpPr>
      <dsp:spPr>
        <a:xfrm rot="10800000">
          <a:off x="0" y="1504142"/>
          <a:ext cx="2590241" cy="751762"/>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218" tIns="113792" rIns="184218" bIns="113792" numCol="1" spcCol="1270" anchor="ctr" anchorCtr="0">
          <a:noAutofit/>
        </a:bodyPr>
        <a:lstStyle/>
        <a:p>
          <a:pPr marL="0" lvl="0" indent="0" algn="ctr" defTabSz="711200">
            <a:lnSpc>
              <a:spcPct val="90000"/>
            </a:lnSpc>
            <a:spcBef>
              <a:spcPct val="0"/>
            </a:spcBef>
            <a:spcAft>
              <a:spcPct val="35000"/>
            </a:spcAft>
            <a:buNone/>
          </a:pPr>
          <a:r>
            <a:rPr lang="en-US" sz="1600" kern="1200"/>
            <a:t>Step Four.</a:t>
          </a:r>
        </a:p>
      </dsp:txBody>
      <dsp:txXfrm rot="-10800000">
        <a:off x="0" y="1504142"/>
        <a:ext cx="2590241" cy="488645"/>
      </dsp:txXfrm>
    </dsp:sp>
    <dsp:sp modelId="{CB4BE358-C45E-47F7-805F-B5710AC43381}">
      <dsp:nvSpPr>
        <dsp:cNvPr id="0" name=""/>
        <dsp:cNvSpPr/>
      </dsp:nvSpPr>
      <dsp:spPr>
        <a:xfrm>
          <a:off x="2590241" y="1629122"/>
          <a:ext cx="7770725" cy="488645"/>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7627" tIns="177800" rIns="157627" bIns="177800" numCol="1" spcCol="1270" anchor="ctr" anchorCtr="0">
          <a:noAutofit/>
        </a:bodyPr>
        <a:lstStyle/>
        <a:p>
          <a:pPr marL="0" lvl="0" indent="0" algn="l" defTabSz="622300">
            <a:lnSpc>
              <a:spcPct val="90000"/>
            </a:lnSpc>
            <a:spcBef>
              <a:spcPct val="0"/>
            </a:spcBef>
            <a:spcAft>
              <a:spcPct val="35000"/>
            </a:spcAft>
            <a:buNone/>
          </a:pPr>
          <a:r>
            <a:rPr lang="en-US" sz="1400" kern="1200" dirty="0"/>
            <a:t>Define the paths to the pre-trained models for face detection, age prediction, and gender classification </a:t>
          </a:r>
          <a:r>
            <a:rPr lang="en-US" sz="1400" b="0" i="0" kern="1200" dirty="0"/>
            <a:t>as well as their corresponding </a:t>
          </a:r>
          <a:r>
            <a:rPr lang="en-US" sz="1400" b="0" i="0" kern="1200" dirty="0" err="1"/>
            <a:t>prototxt</a:t>
          </a:r>
          <a:r>
            <a:rPr lang="en-US" sz="1400" b="0" i="0" kern="1200" dirty="0"/>
            <a:t> files.</a:t>
          </a:r>
          <a:endParaRPr lang="en-US" sz="1400" kern="1200" dirty="0"/>
        </a:p>
      </dsp:txBody>
      <dsp:txXfrm>
        <a:off x="2590241" y="1629122"/>
        <a:ext cx="7770725" cy="488645"/>
      </dsp:txXfrm>
    </dsp:sp>
    <dsp:sp modelId="{E89C1F31-6C18-46F7-8A54-106C2A908004}">
      <dsp:nvSpPr>
        <dsp:cNvPr id="0" name=""/>
        <dsp:cNvSpPr/>
      </dsp:nvSpPr>
      <dsp:spPr>
        <a:xfrm rot="10800000">
          <a:off x="0" y="752746"/>
          <a:ext cx="2590241" cy="751762"/>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218" tIns="113792" rIns="184218" bIns="113792" numCol="1" spcCol="1270" anchor="ctr" anchorCtr="0">
          <a:noAutofit/>
        </a:bodyPr>
        <a:lstStyle/>
        <a:p>
          <a:pPr marL="0" lvl="0" indent="0" algn="ctr" defTabSz="711200">
            <a:lnSpc>
              <a:spcPct val="90000"/>
            </a:lnSpc>
            <a:spcBef>
              <a:spcPct val="0"/>
            </a:spcBef>
            <a:spcAft>
              <a:spcPct val="35000"/>
            </a:spcAft>
            <a:buNone/>
          </a:pPr>
          <a:r>
            <a:rPr lang="en-US" sz="1600" kern="1200"/>
            <a:t>Step Two</a:t>
          </a:r>
        </a:p>
      </dsp:txBody>
      <dsp:txXfrm rot="-10800000">
        <a:off x="0" y="752746"/>
        <a:ext cx="2590241" cy="488645"/>
      </dsp:txXfrm>
    </dsp:sp>
    <dsp:sp modelId="{4A19F690-4DF6-44C3-B0B9-0CB349BE3567}">
      <dsp:nvSpPr>
        <dsp:cNvPr id="0" name=""/>
        <dsp:cNvSpPr/>
      </dsp:nvSpPr>
      <dsp:spPr>
        <a:xfrm>
          <a:off x="2590241" y="877726"/>
          <a:ext cx="7770725" cy="488645"/>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7627" tIns="177800" rIns="157627" bIns="177800" numCol="1" spcCol="1270" anchor="ctr" anchorCtr="0">
          <a:noAutofit/>
        </a:bodyPr>
        <a:lstStyle/>
        <a:p>
          <a:pPr marL="0" lvl="0" indent="0" algn="l" defTabSz="622300">
            <a:lnSpc>
              <a:spcPct val="90000"/>
            </a:lnSpc>
            <a:spcBef>
              <a:spcPct val="0"/>
            </a:spcBef>
            <a:spcAft>
              <a:spcPct val="35000"/>
            </a:spcAft>
            <a:buNone/>
          </a:pPr>
          <a:r>
            <a:rPr lang="en-US" sz="1400" b="0" i="0" kern="1200" dirty="0"/>
            <a:t>Define a function, </a:t>
          </a:r>
          <a:r>
            <a:rPr lang="en-US" sz="1400" b="0" i="0" kern="1200" dirty="0" err="1"/>
            <a:t>highlightFace</a:t>
          </a:r>
          <a:r>
            <a:rPr lang="en-US" sz="1400" b="0" i="0" kern="1200" dirty="0"/>
            <a:t>,  takes in a pre-trained neural network for face detection, an input </a:t>
          </a:r>
          <a:r>
            <a:rPr lang="en-US" sz="1400" b="0" i="0" kern="1200" dirty="0" err="1"/>
            <a:t>image,returns</a:t>
          </a:r>
          <a:r>
            <a:rPr lang="en-US" sz="1400" b="0" i="0" kern="1200" dirty="0"/>
            <a:t> an image with highlighted face </a:t>
          </a:r>
          <a:r>
            <a:rPr lang="en-US" sz="1400" b="0" i="0" kern="1200" dirty="0" err="1"/>
            <a:t>boxes</a:t>
          </a:r>
          <a:r>
            <a:rPr lang="en-US" sz="1400" kern="1200" dirty="0" err="1"/>
            <a:t>Step</a:t>
          </a:r>
          <a:r>
            <a:rPr lang="en-US" sz="1400" kern="1200" dirty="0"/>
            <a:t> </a:t>
          </a:r>
          <a:endParaRPr lang="en-US" sz="1600" kern="1200" dirty="0"/>
        </a:p>
      </dsp:txBody>
      <dsp:txXfrm>
        <a:off x="2590241" y="877726"/>
        <a:ext cx="7770725" cy="488645"/>
      </dsp:txXfrm>
    </dsp:sp>
    <dsp:sp modelId="{533A7126-C623-447C-B479-7325193B16B0}">
      <dsp:nvSpPr>
        <dsp:cNvPr id="0" name=""/>
        <dsp:cNvSpPr/>
      </dsp:nvSpPr>
      <dsp:spPr>
        <a:xfrm rot="10800000">
          <a:off x="0" y="1350"/>
          <a:ext cx="2590241" cy="751762"/>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218" tIns="113792" rIns="184218" bIns="113792" numCol="1" spcCol="1270" anchor="ctr" anchorCtr="0">
          <a:noAutofit/>
        </a:bodyPr>
        <a:lstStyle/>
        <a:p>
          <a:pPr marL="0" lvl="0" indent="0" algn="ctr" defTabSz="711200">
            <a:lnSpc>
              <a:spcPct val="90000"/>
            </a:lnSpc>
            <a:spcBef>
              <a:spcPct val="0"/>
            </a:spcBef>
            <a:spcAft>
              <a:spcPct val="35000"/>
            </a:spcAft>
            <a:buNone/>
          </a:pPr>
          <a:r>
            <a:rPr lang="en-US" sz="1600" kern="1200"/>
            <a:t>Step One</a:t>
          </a:r>
        </a:p>
      </dsp:txBody>
      <dsp:txXfrm rot="-10800000">
        <a:off x="0" y="1350"/>
        <a:ext cx="2590241" cy="488645"/>
      </dsp:txXfrm>
    </dsp:sp>
    <dsp:sp modelId="{400B4529-BA5E-41D4-96B9-C2D9DD64335F}">
      <dsp:nvSpPr>
        <dsp:cNvPr id="0" name=""/>
        <dsp:cNvSpPr/>
      </dsp:nvSpPr>
      <dsp:spPr>
        <a:xfrm>
          <a:off x="2590241" y="126331"/>
          <a:ext cx="7770725" cy="488645"/>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7627" tIns="177800" rIns="157627" bIns="177800" numCol="1" spcCol="1270" anchor="ctr" anchorCtr="0">
          <a:noAutofit/>
        </a:bodyPr>
        <a:lstStyle/>
        <a:p>
          <a:pPr marL="0" lvl="0" indent="0" algn="l" defTabSz="622300">
            <a:lnSpc>
              <a:spcPct val="90000"/>
            </a:lnSpc>
            <a:spcBef>
              <a:spcPct val="0"/>
            </a:spcBef>
            <a:spcAft>
              <a:spcPct val="35000"/>
            </a:spcAft>
            <a:buNone/>
          </a:pPr>
          <a:r>
            <a:rPr lang="en-US" sz="1400" kern="1200" dirty="0"/>
            <a:t>Import the necessary libraries including </a:t>
          </a:r>
          <a:r>
            <a:rPr lang="en-US" sz="1400" b="1" kern="1200" dirty="0">
              <a:solidFill>
                <a:srgbClr val="FF0000"/>
              </a:solidFill>
            </a:rPr>
            <a:t>OpenCV</a:t>
          </a:r>
          <a:r>
            <a:rPr lang="en-US" sz="1400" kern="1200" dirty="0"/>
            <a:t>, </a:t>
          </a:r>
          <a:r>
            <a:rPr lang="en-US" sz="1400" b="1" kern="1200" dirty="0">
              <a:solidFill>
                <a:srgbClr val="FF0000"/>
              </a:solidFill>
            </a:rPr>
            <a:t>Math</a:t>
          </a:r>
          <a:r>
            <a:rPr lang="en-US" sz="1400" kern="1200" dirty="0"/>
            <a:t>, and </a:t>
          </a:r>
          <a:r>
            <a:rPr lang="en-US" sz="1400" b="1" kern="1200" dirty="0" err="1">
              <a:solidFill>
                <a:srgbClr val="FF0000"/>
              </a:solidFill>
            </a:rPr>
            <a:t>argparse</a:t>
          </a:r>
          <a:r>
            <a:rPr lang="en-US" sz="1400" kern="1200" dirty="0"/>
            <a:t>.</a:t>
          </a:r>
        </a:p>
      </dsp:txBody>
      <dsp:txXfrm>
        <a:off x="2590241" y="126331"/>
        <a:ext cx="7770725" cy="48864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AF9C8E-D08D-43A1-BCFB-459084EC5419}">
      <dsp:nvSpPr>
        <dsp:cNvPr id="0" name=""/>
        <dsp:cNvSpPr/>
      </dsp:nvSpPr>
      <dsp:spPr>
        <a:xfrm>
          <a:off x="0" y="4266261"/>
          <a:ext cx="2514599" cy="699915"/>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8838" tIns="170688" rIns="178838" bIns="170688" numCol="1" spcCol="1270" anchor="ctr" anchorCtr="0">
          <a:noAutofit/>
        </a:bodyPr>
        <a:lstStyle/>
        <a:p>
          <a:pPr marL="0" lvl="0" indent="0" algn="ctr" defTabSz="1066800">
            <a:lnSpc>
              <a:spcPct val="90000"/>
            </a:lnSpc>
            <a:spcBef>
              <a:spcPct val="0"/>
            </a:spcBef>
            <a:spcAft>
              <a:spcPct val="35000"/>
            </a:spcAft>
            <a:buNone/>
          </a:pPr>
          <a:r>
            <a:rPr lang="en-US" sz="2400" kern="1200"/>
            <a:t>Step Five</a:t>
          </a:r>
        </a:p>
      </dsp:txBody>
      <dsp:txXfrm>
        <a:off x="0" y="4266261"/>
        <a:ext cx="2514599" cy="699915"/>
      </dsp:txXfrm>
    </dsp:sp>
    <dsp:sp modelId="{3F65A840-68C2-4F67-A7EB-8B5E8C3A5182}">
      <dsp:nvSpPr>
        <dsp:cNvPr id="0" name=""/>
        <dsp:cNvSpPr/>
      </dsp:nvSpPr>
      <dsp:spPr>
        <a:xfrm>
          <a:off x="2514599" y="4266261"/>
          <a:ext cx="7543800" cy="699915"/>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3024" tIns="203200" rIns="153024" bIns="203200" numCol="1" spcCol="1270" anchor="ctr" anchorCtr="0">
          <a:noAutofit/>
        </a:bodyPr>
        <a:lstStyle/>
        <a:p>
          <a:pPr marL="0" lvl="0" indent="0" algn="l" defTabSz="711200">
            <a:lnSpc>
              <a:spcPct val="90000"/>
            </a:lnSpc>
            <a:spcBef>
              <a:spcPct val="0"/>
            </a:spcBef>
            <a:spcAft>
              <a:spcPct val="35000"/>
            </a:spcAft>
            <a:buNone/>
          </a:pPr>
          <a:r>
            <a:rPr lang="en-US" sz="1600" b="0" i="0" kern="1200" dirty="0"/>
            <a:t>If enough pixels match the color range, the color is detected. In this case, print the color, add a text overlay to the frame with the color name, draw a circle at the center of the frame and use threading to speak the color name</a:t>
          </a:r>
          <a:endParaRPr lang="en-US" sz="1400" kern="1200" dirty="0"/>
        </a:p>
      </dsp:txBody>
      <dsp:txXfrm>
        <a:off x="2514599" y="4266261"/>
        <a:ext cx="7543800" cy="699915"/>
      </dsp:txXfrm>
    </dsp:sp>
    <dsp:sp modelId="{2B19F4DD-FC92-4841-9843-E239C9524E2B}">
      <dsp:nvSpPr>
        <dsp:cNvPr id="0" name=""/>
        <dsp:cNvSpPr/>
      </dsp:nvSpPr>
      <dsp:spPr>
        <a:xfrm rot="10800000">
          <a:off x="0" y="3200289"/>
          <a:ext cx="2514599" cy="1076470"/>
        </a:xfrm>
        <a:prstGeom prst="upArrowCallout">
          <a:avLst>
            <a:gd name="adj1" fmla="val 5000"/>
            <a:gd name="adj2" fmla="val 10000"/>
            <a:gd name="adj3" fmla="val 15000"/>
            <a:gd name="adj4" fmla="val 64977"/>
          </a:avLst>
        </a:prstGeom>
        <a:solidFill>
          <a:schemeClr val="accent2">
            <a:hueOff val="476947"/>
            <a:satOff val="-10882"/>
            <a:lumOff val="4020"/>
            <a:alphaOff val="0"/>
          </a:schemeClr>
        </a:solidFill>
        <a:ln w="12700" cap="flat" cmpd="sng" algn="ctr">
          <a:solidFill>
            <a:schemeClr val="accent2">
              <a:hueOff val="476947"/>
              <a:satOff val="-10882"/>
              <a:lumOff val="402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8838" tIns="170688" rIns="178838" bIns="170688" numCol="1" spcCol="1270" anchor="ctr" anchorCtr="0">
          <a:noAutofit/>
        </a:bodyPr>
        <a:lstStyle/>
        <a:p>
          <a:pPr marL="0" lvl="0" indent="0" algn="ctr" defTabSz="1066800">
            <a:lnSpc>
              <a:spcPct val="90000"/>
            </a:lnSpc>
            <a:spcBef>
              <a:spcPct val="0"/>
            </a:spcBef>
            <a:spcAft>
              <a:spcPct val="35000"/>
            </a:spcAft>
            <a:buNone/>
          </a:pPr>
          <a:r>
            <a:rPr lang="en-US" sz="2400" kern="1200"/>
            <a:t>Step Four</a:t>
          </a:r>
        </a:p>
      </dsp:txBody>
      <dsp:txXfrm rot="-10800000">
        <a:off x="0" y="3200289"/>
        <a:ext cx="2514599" cy="699705"/>
      </dsp:txXfrm>
    </dsp:sp>
    <dsp:sp modelId="{16B28BC8-90E2-4946-9682-B3BCDD336FCA}">
      <dsp:nvSpPr>
        <dsp:cNvPr id="0" name=""/>
        <dsp:cNvSpPr/>
      </dsp:nvSpPr>
      <dsp:spPr>
        <a:xfrm>
          <a:off x="2514599" y="3200289"/>
          <a:ext cx="7543800" cy="699705"/>
        </a:xfrm>
        <a:prstGeom prst="rect">
          <a:avLst/>
        </a:prstGeom>
        <a:solidFill>
          <a:schemeClr val="accent2">
            <a:tint val="40000"/>
            <a:alpha val="90000"/>
            <a:hueOff val="493641"/>
            <a:satOff val="-1293"/>
            <a:lumOff val="463"/>
            <a:alphaOff val="0"/>
          </a:schemeClr>
        </a:solidFill>
        <a:ln w="12700" cap="flat" cmpd="sng" algn="ctr">
          <a:solidFill>
            <a:schemeClr val="accent2">
              <a:tint val="40000"/>
              <a:alpha val="90000"/>
              <a:hueOff val="493641"/>
              <a:satOff val="-1293"/>
              <a:lumOff val="46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3024" tIns="228600" rIns="153024" bIns="228600" numCol="1" spcCol="1270" anchor="ctr" anchorCtr="0">
          <a:noAutofit/>
        </a:bodyPr>
        <a:lstStyle/>
        <a:p>
          <a:pPr marL="0" lvl="0" indent="0" algn="l" defTabSz="800100">
            <a:lnSpc>
              <a:spcPct val="90000"/>
            </a:lnSpc>
            <a:spcBef>
              <a:spcPct val="0"/>
            </a:spcBef>
            <a:spcAft>
              <a:spcPct val="35000"/>
            </a:spcAft>
            <a:buNone/>
          </a:pPr>
          <a:r>
            <a:rPr lang="en-US" sz="1800" b="0" i="0" kern="1200" dirty="0"/>
            <a:t>In an infinite loop, capture frames from the camera, convert each frame to HSV color space, and identify colors in each frame by iterating over the colors dictionary.</a:t>
          </a:r>
          <a:endParaRPr lang="en-US" sz="1800" kern="1200" dirty="0"/>
        </a:p>
      </dsp:txBody>
      <dsp:txXfrm>
        <a:off x="2514599" y="3200289"/>
        <a:ext cx="7543800" cy="699705"/>
      </dsp:txXfrm>
    </dsp:sp>
    <dsp:sp modelId="{449D6DB5-4CD0-4222-8356-6970BF6A4232}">
      <dsp:nvSpPr>
        <dsp:cNvPr id="0" name=""/>
        <dsp:cNvSpPr/>
      </dsp:nvSpPr>
      <dsp:spPr>
        <a:xfrm rot="10800000">
          <a:off x="0" y="2134318"/>
          <a:ext cx="2514599" cy="1076470"/>
        </a:xfrm>
        <a:prstGeom prst="upArrowCallout">
          <a:avLst>
            <a:gd name="adj1" fmla="val 5000"/>
            <a:gd name="adj2" fmla="val 10000"/>
            <a:gd name="adj3" fmla="val 15000"/>
            <a:gd name="adj4" fmla="val 64977"/>
          </a:avLst>
        </a:prstGeom>
        <a:solidFill>
          <a:schemeClr val="accent2">
            <a:hueOff val="953895"/>
            <a:satOff val="-21764"/>
            <a:lumOff val="8039"/>
            <a:alphaOff val="0"/>
          </a:schemeClr>
        </a:solidFill>
        <a:ln w="12700" cap="flat" cmpd="sng" algn="ctr">
          <a:solidFill>
            <a:schemeClr val="accent2">
              <a:hueOff val="953895"/>
              <a:satOff val="-21764"/>
              <a:lumOff val="803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8838" tIns="170688" rIns="178838" bIns="170688" numCol="1" spcCol="1270" anchor="ctr" anchorCtr="0">
          <a:noAutofit/>
        </a:bodyPr>
        <a:lstStyle/>
        <a:p>
          <a:pPr marL="0" lvl="0" indent="0" algn="ctr" defTabSz="1066800">
            <a:lnSpc>
              <a:spcPct val="90000"/>
            </a:lnSpc>
            <a:spcBef>
              <a:spcPct val="0"/>
            </a:spcBef>
            <a:spcAft>
              <a:spcPct val="35000"/>
            </a:spcAft>
            <a:buNone/>
          </a:pPr>
          <a:r>
            <a:rPr lang="en-US" sz="2400" kern="1200"/>
            <a:t>Step Three</a:t>
          </a:r>
        </a:p>
      </dsp:txBody>
      <dsp:txXfrm rot="-10800000">
        <a:off x="0" y="2134318"/>
        <a:ext cx="2514599" cy="699705"/>
      </dsp:txXfrm>
    </dsp:sp>
    <dsp:sp modelId="{6751F188-8E90-4882-8D8A-8CBD0A13603C}">
      <dsp:nvSpPr>
        <dsp:cNvPr id="0" name=""/>
        <dsp:cNvSpPr/>
      </dsp:nvSpPr>
      <dsp:spPr>
        <a:xfrm>
          <a:off x="2514599" y="2134318"/>
          <a:ext cx="7543800" cy="699705"/>
        </a:xfrm>
        <a:prstGeom prst="rect">
          <a:avLst/>
        </a:prstGeom>
        <a:solidFill>
          <a:schemeClr val="accent2">
            <a:tint val="40000"/>
            <a:alpha val="90000"/>
            <a:hueOff val="987282"/>
            <a:satOff val="-2587"/>
            <a:lumOff val="926"/>
            <a:alphaOff val="0"/>
          </a:schemeClr>
        </a:solidFill>
        <a:ln w="12700" cap="flat" cmpd="sng" algn="ctr">
          <a:solidFill>
            <a:schemeClr val="accent2">
              <a:tint val="40000"/>
              <a:alpha val="90000"/>
              <a:hueOff val="987282"/>
              <a:satOff val="-2587"/>
              <a:lumOff val="92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3024" tIns="228600" rIns="153024" bIns="228600" numCol="1" spcCol="1270" anchor="ctr" anchorCtr="0">
          <a:noAutofit/>
        </a:bodyPr>
        <a:lstStyle/>
        <a:p>
          <a:pPr marL="0" lvl="0" indent="0" algn="l" defTabSz="800100">
            <a:lnSpc>
              <a:spcPct val="90000"/>
            </a:lnSpc>
            <a:spcBef>
              <a:spcPct val="0"/>
            </a:spcBef>
            <a:spcAft>
              <a:spcPct val="35000"/>
            </a:spcAft>
            <a:buNone/>
          </a:pPr>
          <a:r>
            <a:rPr lang="en-US" sz="1800" b="0" i="0" kern="1200" dirty="0"/>
            <a:t>Open the camera</a:t>
          </a:r>
          <a:endParaRPr lang="en-US" sz="1800" kern="1200" dirty="0"/>
        </a:p>
      </dsp:txBody>
      <dsp:txXfrm>
        <a:off x="2514599" y="2134318"/>
        <a:ext cx="7543800" cy="699705"/>
      </dsp:txXfrm>
    </dsp:sp>
    <dsp:sp modelId="{296FC90F-3B32-4DD9-AEA9-81A69E171174}">
      <dsp:nvSpPr>
        <dsp:cNvPr id="0" name=""/>
        <dsp:cNvSpPr/>
      </dsp:nvSpPr>
      <dsp:spPr>
        <a:xfrm rot="10800000">
          <a:off x="0" y="1068346"/>
          <a:ext cx="2514599" cy="1076470"/>
        </a:xfrm>
        <a:prstGeom prst="upArrowCallout">
          <a:avLst>
            <a:gd name="adj1" fmla="val 5000"/>
            <a:gd name="adj2" fmla="val 10000"/>
            <a:gd name="adj3" fmla="val 15000"/>
            <a:gd name="adj4" fmla="val 64977"/>
          </a:avLst>
        </a:prstGeom>
        <a:solidFill>
          <a:schemeClr val="accent2">
            <a:hueOff val="1430842"/>
            <a:satOff val="-32646"/>
            <a:lumOff val="12059"/>
            <a:alphaOff val="0"/>
          </a:schemeClr>
        </a:solidFill>
        <a:ln w="12700" cap="flat" cmpd="sng" algn="ctr">
          <a:solidFill>
            <a:schemeClr val="accent2">
              <a:hueOff val="1430842"/>
              <a:satOff val="-32646"/>
              <a:lumOff val="1205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8838" tIns="170688" rIns="178838" bIns="170688" numCol="1" spcCol="1270" anchor="ctr" anchorCtr="0">
          <a:noAutofit/>
        </a:bodyPr>
        <a:lstStyle/>
        <a:p>
          <a:pPr marL="0" lvl="0" indent="0" algn="ctr" defTabSz="1066800">
            <a:lnSpc>
              <a:spcPct val="90000"/>
            </a:lnSpc>
            <a:spcBef>
              <a:spcPct val="0"/>
            </a:spcBef>
            <a:spcAft>
              <a:spcPct val="35000"/>
            </a:spcAft>
            <a:buNone/>
          </a:pPr>
          <a:r>
            <a:rPr lang="en-US" sz="2400" kern="1200"/>
            <a:t>Step Two</a:t>
          </a:r>
          <a:endParaRPr lang="en-US" sz="2400" kern="1200" dirty="0"/>
        </a:p>
      </dsp:txBody>
      <dsp:txXfrm rot="-10800000">
        <a:off x="0" y="1068346"/>
        <a:ext cx="2514599" cy="699705"/>
      </dsp:txXfrm>
    </dsp:sp>
    <dsp:sp modelId="{9134FC41-5E0B-4877-BDAD-C4D957DE1F7B}">
      <dsp:nvSpPr>
        <dsp:cNvPr id="0" name=""/>
        <dsp:cNvSpPr/>
      </dsp:nvSpPr>
      <dsp:spPr>
        <a:xfrm>
          <a:off x="2514599" y="1068346"/>
          <a:ext cx="7543800" cy="699705"/>
        </a:xfrm>
        <a:prstGeom prst="rect">
          <a:avLst/>
        </a:prstGeom>
        <a:solidFill>
          <a:schemeClr val="accent2">
            <a:tint val="40000"/>
            <a:alpha val="90000"/>
            <a:hueOff val="1480923"/>
            <a:satOff val="-3880"/>
            <a:lumOff val="1389"/>
            <a:alphaOff val="0"/>
          </a:schemeClr>
        </a:solidFill>
        <a:ln w="12700" cap="flat" cmpd="sng" algn="ctr">
          <a:solidFill>
            <a:schemeClr val="accent2">
              <a:tint val="40000"/>
              <a:alpha val="90000"/>
              <a:hueOff val="1480923"/>
              <a:satOff val="-3880"/>
              <a:lumOff val="138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3024" tIns="228600" rIns="153024" bIns="228600" numCol="1" spcCol="1270" anchor="ctr" anchorCtr="0">
          <a:noAutofit/>
        </a:bodyPr>
        <a:lstStyle/>
        <a:p>
          <a:pPr marL="0" lvl="0" indent="0" algn="l" defTabSz="800100">
            <a:lnSpc>
              <a:spcPct val="90000"/>
            </a:lnSpc>
            <a:spcBef>
              <a:spcPct val="0"/>
            </a:spcBef>
            <a:spcAft>
              <a:spcPct val="35000"/>
            </a:spcAft>
            <a:buNone/>
          </a:pPr>
          <a:r>
            <a:rPr lang="en-US" sz="1800" b="0" i="0" kern="1200" dirty="0"/>
            <a:t>Initialize an offline text to speech engine using pyttsx3.</a:t>
          </a:r>
          <a:endParaRPr lang="en-US" sz="1800" kern="1200" dirty="0"/>
        </a:p>
      </dsp:txBody>
      <dsp:txXfrm>
        <a:off x="2514599" y="1068346"/>
        <a:ext cx="7543800" cy="699705"/>
      </dsp:txXfrm>
    </dsp:sp>
    <dsp:sp modelId="{67A600C0-C057-4355-9E29-97F71794EB30}">
      <dsp:nvSpPr>
        <dsp:cNvPr id="0" name=""/>
        <dsp:cNvSpPr/>
      </dsp:nvSpPr>
      <dsp:spPr>
        <a:xfrm rot="10800000">
          <a:off x="0" y="2375"/>
          <a:ext cx="2514599" cy="1076470"/>
        </a:xfrm>
        <a:prstGeom prst="upArrowCallout">
          <a:avLst>
            <a:gd name="adj1" fmla="val 5000"/>
            <a:gd name="adj2" fmla="val 10000"/>
            <a:gd name="adj3" fmla="val 15000"/>
            <a:gd name="adj4" fmla="val 64977"/>
          </a:avLst>
        </a:prstGeom>
        <a:solidFill>
          <a:schemeClr val="accent2">
            <a:hueOff val="1907789"/>
            <a:satOff val="-43528"/>
            <a:lumOff val="16079"/>
            <a:alphaOff val="0"/>
          </a:schemeClr>
        </a:solidFill>
        <a:ln w="12700" cap="flat" cmpd="sng" algn="ctr">
          <a:solidFill>
            <a:schemeClr val="accent2">
              <a:hueOff val="1907789"/>
              <a:satOff val="-43528"/>
              <a:lumOff val="1607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8838" tIns="170688" rIns="178838" bIns="170688" numCol="1" spcCol="1270" anchor="ctr" anchorCtr="0">
          <a:noAutofit/>
        </a:bodyPr>
        <a:lstStyle/>
        <a:p>
          <a:pPr marL="0" lvl="0" indent="0" algn="ctr" defTabSz="1066800">
            <a:lnSpc>
              <a:spcPct val="90000"/>
            </a:lnSpc>
            <a:spcBef>
              <a:spcPct val="0"/>
            </a:spcBef>
            <a:spcAft>
              <a:spcPct val="35000"/>
            </a:spcAft>
            <a:buNone/>
          </a:pPr>
          <a:r>
            <a:rPr lang="en-US" sz="2400" kern="1200"/>
            <a:t>Step One</a:t>
          </a:r>
        </a:p>
      </dsp:txBody>
      <dsp:txXfrm rot="-10800000">
        <a:off x="0" y="2375"/>
        <a:ext cx="2514599" cy="699705"/>
      </dsp:txXfrm>
    </dsp:sp>
    <dsp:sp modelId="{5BDBC4D0-4ABD-470A-9BB4-0E532E85D014}">
      <dsp:nvSpPr>
        <dsp:cNvPr id="0" name=""/>
        <dsp:cNvSpPr/>
      </dsp:nvSpPr>
      <dsp:spPr>
        <a:xfrm>
          <a:off x="2514599" y="2375"/>
          <a:ext cx="7543800" cy="699705"/>
        </a:xfrm>
        <a:prstGeom prst="rect">
          <a:avLst/>
        </a:prstGeom>
        <a:solidFill>
          <a:schemeClr val="accent2">
            <a:tint val="40000"/>
            <a:alpha val="90000"/>
            <a:hueOff val="1974564"/>
            <a:satOff val="-5173"/>
            <a:lumOff val="1852"/>
            <a:alphaOff val="0"/>
          </a:schemeClr>
        </a:solidFill>
        <a:ln w="12700" cap="flat" cmpd="sng" algn="ctr">
          <a:solidFill>
            <a:schemeClr val="accent2">
              <a:tint val="40000"/>
              <a:alpha val="90000"/>
              <a:hueOff val="1974564"/>
              <a:satOff val="-5173"/>
              <a:lumOff val="185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3024" tIns="228600" rIns="153024" bIns="228600" numCol="1" spcCol="1270" anchor="ctr" anchorCtr="0">
          <a:noAutofit/>
        </a:bodyPr>
        <a:lstStyle/>
        <a:p>
          <a:pPr marL="0" lvl="0" indent="0" algn="l" defTabSz="800100">
            <a:lnSpc>
              <a:spcPct val="90000"/>
            </a:lnSpc>
            <a:spcBef>
              <a:spcPct val="0"/>
            </a:spcBef>
            <a:spcAft>
              <a:spcPct val="35000"/>
            </a:spcAft>
            <a:buNone/>
          </a:pPr>
          <a:r>
            <a:rPr lang="en-US" sz="1800" b="0" i="0" kern="1200" dirty="0"/>
            <a:t>Import necessary libraries including OpenCV, Numpy, pyttsx3 and Threading.</a:t>
          </a:r>
          <a:endParaRPr lang="en-US" sz="1800" kern="1200" dirty="0"/>
        </a:p>
      </dsp:txBody>
      <dsp:txXfrm>
        <a:off x="2514599" y="2375"/>
        <a:ext cx="7543800" cy="69970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CD8657-9B3A-4BA3-95EC-2F0320734326}">
      <dsp:nvSpPr>
        <dsp:cNvPr id="0" name=""/>
        <dsp:cNvSpPr/>
      </dsp:nvSpPr>
      <dsp:spPr>
        <a:xfrm>
          <a:off x="0" y="4258075"/>
          <a:ext cx="2590241" cy="922426"/>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218" tIns="170688" rIns="18421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Step Four</a:t>
          </a:r>
        </a:p>
      </dsp:txBody>
      <dsp:txXfrm>
        <a:off x="0" y="4258075"/>
        <a:ext cx="2590241" cy="922426"/>
      </dsp:txXfrm>
    </dsp:sp>
    <dsp:sp modelId="{D0272E5C-D7B3-4100-9B28-16BD50E24500}">
      <dsp:nvSpPr>
        <dsp:cNvPr id="0" name=""/>
        <dsp:cNvSpPr/>
      </dsp:nvSpPr>
      <dsp:spPr>
        <a:xfrm>
          <a:off x="2590241" y="4258075"/>
          <a:ext cx="7770725" cy="922426"/>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7627" tIns="254000" rIns="157627" bIns="254000" numCol="1" spcCol="1270" anchor="ctr" anchorCtr="0">
          <a:noAutofit/>
        </a:bodyPr>
        <a:lstStyle/>
        <a:p>
          <a:pPr marL="0" lvl="0" indent="0" algn="l" defTabSz="889000">
            <a:lnSpc>
              <a:spcPct val="90000"/>
            </a:lnSpc>
            <a:spcBef>
              <a:spcPct val="0"/>
            </a:spcBef>
            <a:spcAft>
              <a:spcPct val="35000"/>
            </a:spcAft>
            <a:buNone/>
          </a:pPr>
          <a:r>
            <a:rPr lang="en-US" sz="2000" b="0" i="0" kern="1200" dirty="0"/>
            <a:t>If the object is too close, use the text-to-speech engine to convert a predefined message, such as "Object is too close," into speech output</a:t>
          </a:r>
          <a:endParaRPr lang="en-US" sz="2000" kern="1200" dirty="0"/>
        </a:p>
      </dsp:txBody>
      <dsp:txXfrm>
        <a:off x="2590241" y="4258075"/>
        <a:ext cx="7770725" cy="922426"/>
      </dsp:txXfrm>
    </dsp:sp>
    <dsp:sp modelId="{29FD3A47-FBA8-474B-8B66-FEF98A33B6C4}">
      <dsp:nvSpPr>
        <dsp:cNvPr id="0" name=""/>
        <dsp:cNvSpPr/>
      </dsp:nvSpPr>
      <dsp:spPr>
        <a:xfrm rot="10800000">
          <a:off x="0" y="2840074"/>
          <a:ext cx="2590241" cy="1418692"/>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218" tIns="170688" rIns="184218" bIns="170688" numCol="1" spcCol="1270" anchor="ctr" anchorCtr="0">
          <a:noAutofit/>
        </a:bodyPr>
        <a:lstStyle/>
        <a:p>
          <a:pPr marL="0" lvl="0" indent="0" algn="ctr" defTabSz="1066800">
            <a:lnSpc>
              <a:spcPct val="90000"/>
            </a:lnSpc>
            <a:spcBef>
              <a:spcPct val="0"/>
            </a:spcBef>
            <a:spcAft>
              <a:spcPct val="35000"/>
            </a:spcAft>
            <a:buNone/>
          </a:pPr>
          <a:r>
            <a:rPr lang="en-US" sz="2400" kern="1200"/>
            <a:t>Step Three</a:t>
          </a:r>
          <a:endParaRPr lang="en-US" sz="2400" kern="1200" dirty="0"/>
        </a:p>
      </dsp:txBody>
      <dsp:txXfrm rot="-10800000">
        <a:off x="0" y="2840074"/>
        <a:ext cx="2590241" cy="922149"/>
      </dsp:txXfrm>
    </dsp:sp>
    <dsp:sp modelId="{CB4BE358-C45E-47F7-805F-B5710AC43381}">
      <dsp:nvSpPr>
        <dsp:cNvPr id="0" name=""/>
        <dsp:cNvSpPr/>
      </dsp:nvSpPr>
      <dsp:spPr>
        <a:xfrm>
          <a:off x="2590241" y="3075932"/>
          <a:ext cx="7770725" cy="922149"/>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7627" tIns="254000" rIns="157627" bIns="254000" numCol="1" spcCol="1270" anchor="ctr" anchorCtr="0">
          <a:noAutofit/>
        </a:bodyPr>
        <a:lstStyle/>
        <a:p>
          <a:pPr marL="0" lvl="0" indent="0" algn="l" defTabSz="889000">
            <a:lnSpc>
              <a:spcPct val="90000"/>
            </a:lnSpc>
            <a:spcBef>
              <a:spcPct val="0"/>
            </a:spcBef>
            <a:spcAft>
              <a:spcPct val="35000"/>
            </a:spcAft>
            <a:buNone/>
          </a:pPr>
          <a:r>
            <a:rPr lang="en-US" sz="2000" b="0" i="0" kern="1200" dirty="0"/>
            <a:t>Create a function for object detection that calls the distance measurement function. Based on the measured distance, determine if an object is too close.</a:t>
          </a:r>
          <a:endParaRPr lang="en-US" sz="2000" kern="1200" dirty="0"/>
        </a:p>
      </dsp:txBody>
      <dsp:txXfrm>
        <a:off x="2590241" y="3075932"/>
        <a:ext cx="7770725" cy="922149"/>
      </dsp:txXfrm>
    </dsp:sp>
    <dsp:sp modelId="{E89C1F31-6C18-46F7-8A54-106C2A908004}">
      <dsp:nvSpPr>
        <dsp:cNvPr id="0" name=""/>
        <dsp:cNvSpPr/>
      </dsp:nvSpPr>
      <dsp:spPr>
        <a:xfrm rot="10800000">
          <a:off x="0" y="1422074"/>
          <a:ext cx="2590241" cy="1418692"/>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218" tIns="170688" rIns="184218" bIns="170688" numCol="1" spcCol="1270" anchor="ctr" anchorCtr="0">
          <a:noAutofit/>
        </a:bodyPr>
        <a:lstStyle/>
        <a:p>
          <a:pPr marL="0" lvl="0" indent="0" algn="ctr" defTabSz="1066800">
            <a:lnSpc>
              <a:spcPct val="90000"/>
            </a:lnSpc>
            <a:spcBef>
              <a:spcPct val="0"/>
            </a:spcBef>
            <a:spcAft>
              <a:spcPct val="35000"/>
            </a:spcAft>
            <a:buNone/>
          </a:pPr>
          <a:r>
            <a:rPr lang="en-US" sz="2400" kern="1200"/>
            <a:t>Step Two</a:t>
          </a:r>
          <a:endParaRPr lang="en-US" sz="2400" kern="1200" dirty="0"/>
        </a:p>
      </dsp:txBody>
      <dsp:txXfrm rot="-10800000">
        <a:off x="0" y="1422074"/>
        <a:ext cx="2590241" cy="922149"/>
      </dsp:txXfrm>
    </dsp:sp>
    <dsp:sp modelId="{4A19F690-4DF6-44C3-B0B9-0CB349BE3567}">
      <dsp:nvSpPr>
        <dsp:cNvPr id="0" name=""/>
        <dsp:cNvSpPr/>
      </dsp:nvSpPr>
      <dsp:spPr>
        <a:xfrm>
          <a:off x="2590241" y="1657932"/>
          <a:ext cx="7770725" cy="922149"/>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7627" tIns="254000" rIns="157627" bIns="254000" numCol="1" spcCol="1270" anchor="ctr" anchorCtr="0">
          <a:noAutofit/>
        </a:bodyPr>
        <a:lstStyle/>
        <a:p>
          <a:pPr marL="0" lvl="0" indent="0" algn="l" defTabSz="889000">
            <a:lnSpc>
              <a:spcPct val="90000"/>
            </a:lnSpc>
            <a:spcBef>
              <a:spcPct val="0"/>
            </a:spcBef>
            <a:spcAft>
              <a:spcPct val="35000"/>
            </a:spcAft>
            <a:buNone/>
          </a:pPr>
          <a:r>
            <a:rPr lang="en-US" sz="2000" b="0" i="0" kern="1200" dirty="0"/>
            <a:t>Create a function to measure the distance using the ultrasonic sensor by sending a pulse and measuring the duration.</a:t>
          </a:r>
          <a:endParaRPr lang="en-US" sz="2400" kern="1200" dirty="0"/>
        </a:p>
      </dsp:txBody>
      <dsp:txXfrm>
        <a:off x="2590241" y="1657932"/>
        <a:ext cx="7770725" cy="922149"/>
      </dsp:txXfrm>
    </dsp:sp>
    <dsp:sp modelId="{533A7126-C623-447C-B479-7325193B16B0}">
      <dsp:nvSpPr>
        <dsp:cNvPr id="0" name=""/>
        <dsp:cNvSpPr/>
      </dsp:nvSpPr>
      <dsp:spPr>
        <a:xfrm rot="10800000">
          <a:off x="0" y="4073"/>
          <a:ext cx="2590241" cy="1418692"/>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218" tIns="170688" rIns="18421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Step One</a:t>
          </a:r>
        </a:p>
      </dsp:txBody>
      <dsp:txXfrm rot="-10800000">
        <a:off x="0" y="4073"/>
        <a:ext cx="2590241" cy="922149"/>
      </dsp:txXfrm>
    </dsp:sp>
    <dsp:sp modelId="{400B4529-BA5E-41D4-96B9-C2D9DD64335F}">
      <dsp:nvSpPr>
        <dsp:cNvPr id="0" name=""/>
        <dsp:cNvSpPr/>
      </dsp:nvSpPr>
      <dsp:spPr>
        <a:xfrm>
          <a:off x="2590241" y="239931"/>
          <a:ext cx="7770725" cy="922149"/>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7627" tIns="254000" rIns="157627" bIns="254000" numCol="1" spcCol="1270" anchor="ctr" anchorCtr="0">
          <a:noAutofit/>
        </a:bodyPr>
        <a:lstStyle/>
        <a:p>
          <a:pPr marL="0" lvl="0" indent="0" algn="l" defTabSz="889000">
            <a:lnSpc>
              <a:spcPct val="90000"/>
            </a:lnSpc>
            <a:spcBef>
              <a:spcPct val="0"/>
            </a:spcBef>
            <a:spcAft>
              <a:spcPct val="35000"/>
            </a:spcAft>
            <a:buNone/>
          </a:pPr>
          <a:r>
            <a:rPr lang="en-US" sz="2000" b="0" i="0" kern="1200" dirty="0"/>
            <a:t>Set up the GPIO pins and initialize the text-to-speech engine.</a:t>
          </a:r>
          <a:endParaRPr lang="en-US" sz="2000" kern="1200" dirty="0"/>
        </a:p>
      </dsp:txBody>
      <dsp:txXfrm>
        <a:off x="2590241" y="239931"/>
        <a:ext cx="7770725" cy="9221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3127D5-F366-4906-AB3D-95DF909077EF}">
      <dsp:nvSpPr>
        <dsp:cNvPr id="0" name=""/>
        <dsp:cNvSpPr/>
      </dsp:nvSpPr>
      <dsp:spPr>
        <a:xfrm>
          <a:off x="0" y="194322"/>
          <a:ext cx="10058399" cy="1521000"/>
        </a:xfrm>
        <a:prstGeom prst="roundRect">
          <a:avLst/>
        </a:prstGeom>
        <a:solidFill>
          <a:schemeClr val="accent1"/>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dirty="0"/>
            <a:t>Prof. Dr. Gouda Ismail</a:t>
          </a:r>
        </a:p>
      </dsp:txBody>
      <dsp:txXfrm>
        <a:off x="74249" y="268571"/>
        <a:ext cx="9909901" cy="1372502"/>
      </dsp:txXfrm>
    </dsp:sp>
    <dsp:sp modelId="{D3FB9F73-2DD2-4EBA-9F7E-A810191045AB}">
      <dsp:nvSpPr>
        <dsp:cNvPr id="0" name=""/>
        <dsp:cNvSpPr/>
      </dsp:nvSpPr>
      <dsp:spPr>
        <a:xfrm>
          <a:off x="0" y="1902522"/>
          <a:ext cx="10058399" cy="1521000"/>
        </a:xfrm>
        <a:prstGeom prst="roundRect">
          <a:avLst/>
        </a:prstGeom>
        <a:solidFill>
          <a:schemeClr val="accent1"/>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T.A. Riham Faris</a:t>
          </a:r>
        </a:p>
      </dsp:txBody>
      <dsp:txXfrm>
        <a:off x="74249" y="1976771"/>
        <a:ext cx="9909901" cy="137250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E45722-1C58-4842-9FB2-5A2E59CAA047}">
      <dsp:nvSpPr>
        <dsp:cNvPr id="0" name=""/>
        <dsp:cNvSpPr/>
      </dsp:nvSpPr>
      <dsp:spPr>
        <a:xfrm>
          <a:off x="1519199" y="241833"/>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5E4328B-1B22-4DCB-A62C-2C9B44920B99}">
      <dsp:nvSpPr>
        <dsp:cNvPr id="0" name=""/>
        <dsp:cNvSpPr/>
      </dsp:nvSpPr>
      <dsp:spPr>
        <a:xfrm>
          <a:off x="331199" y="2656011"/>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Provides functionality to scan &amp; decode QR Codes</a:t>
          </a:r>
        </a:p>
      </dsp:txBody>
      <dsp:txXfrm>
        <a:off x="331199" y="2656011"/>
        <a:ext cx="4320000" cy="720000"/>
      </dsp:txXfrm>
    </dsp:sp>
    <dsp:sp modelId="{7B892CEC-96FB-483F-9059-2BE8D3F36E73}">
      <dsp:nvSpPr>
        <dsp:cNvPr id="0" name=""/>
        <dsp:cNvSpPr/>
      </dsp:nvSpPr>
      <dsp:spPr>
        <a:xfrm>
          <a:off x="6595199" y="241833"/>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75F8D2B-F3F3-4212-80B8-ABE80AD6BB4D}">
      <dsp:nvSpPr>
        <dsp:cNvPr id="0" name=""/>
        <dsp:cNvSpPr/>
      </dsp:nvSpPr>
      <dsp:spPr>
        <a:xfrm>
          <a:off x="5407199" y="2656011"/>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Wrapped with </a:t>
          </a:r>
          <a:r>
            <a:rPr lang="en-US" sz="2400" kern="1200" dirty="0" err="1"/>
            <a:t>pyzbar</a:t>
          </a:r>
          <a:r>
            <a:rPr lang="en-US" sz="2400" kern="1200" dirty="0"/>
            <a:t> Python library</a:t>
          </a:r>
        </a:p>
      </dsp:txBody>
      <dsp:txXfrm>
        <a:off x="5407199" y="2656011"/>
        <a:ext cx="4320000" cy="72000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A62759-99E7-47D5-9CEB-96CB605C663A}">
      <dsp:nvSpPr>
        <dsp:cNvPr id="0" name=""/>
        <dsp:cNvSpPr/>
      </dsp:nvSpPr>
      <dsp:spPr>
        <a:xfrm>
          <a:off x="0" y="3106472"/>
          <a:ext cx="2514599" cy="50964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8838" tIns="170688" rIns="17883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Step Five</a:t>
          </a:r>
        </a:p>
      </dsp:txBody>
      <dsp:txXfrm>
        <a:off x="0" y="3106472"/>
        <a:ext cx="2514599" cy="509642"/>
      </dsp:txXfrm>
    </dsp:sp>
    <dsp:sp modelId="{1DC486D8-A511-4BD8-901C-C3F0C581AF10}">
      <dsp:nvSpPr>
        <dsp:cNvPr id="0" name=""/>
        <dsp:cNvSpPr/>
      </dsp:nvSpPr>
      <dsp:spPr>
        <a:xfrm>
          <a:off x="2514599" y="3106472"/>
          <a:ext cx="7543800" cy="509642"/>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3024" tIns="228600" rIns="153024" bIns="228600" numCol="1" spcCol="1270" anchor="ctr" anchorCtr="0">
          <a:noAutofit/>
        </a:bodyPr>
        <a:lstStyle/>
        <a:p>
          <a:pPr marL="0" lvl="0" indent="0" algn="l" defTabSz="800100">
            <a:lnSpc>
              <a:spcPct val="90000"/>
            </a:lnSpc>
            <a:spcBef>
              <a:spcPct val="0"/>
            </a:spcBef>
            <a:spcAft>
              <a:spcPct val="35000"/>
            </a:spcAft>
            <a:buNone/>
          </a:pPr>
          <a:r>
            <a:rPr lang="en-US" sz="1800" kern="1200" dirty="0"/>
            <a:t>End of the algorithm.</a:t>
          </a:r>
        </a:p>
      </dsp:txBody>
      <dsp:txXfrm>
        <a:off x="2514599" y="3106472"/>
        <a:ext cx="7543800" cy="509642"/>
      </dsp:txXfrm>
    </dsp:sp>
    <dsp:sp modelId="{45C0913F-2719-42B6-B4B6-041868A8B505}">
      <dsp:nvSpPr>
        <dsp:cNvPr id="0" name=""/>
        <dsp:cNvSpPr/>
      </dsp:nvSpPr>
      <dsp:spPr>
        <a:xfrm rot="10800000">
          <a:off x="0" y="2330286"/>
          <a:ext cx="2514599" cy="783830"/>
        </a:xfrm>
        <a:prstGeom prst="upArrowCallout">
          <a:avLst>
            <a:gd name="adj1" fmla="val 5000"/>
            <a:gd name="adj2" fmla="val 10000"/>
            <a:gd name="adj3" fmla="val 15000"/>
            <a:gd name="adj4" fmla="val 64977"/>
          </a:avLst>
        </a:prstGeom>
        <a:solidFill>
          <a:schemeClr val="accent2">
            <a:hueOff val="476947"/>
            <a:satOff val="-10882"/>
            <a:lumOff val="4020"/>
            <a:alphaOff val="0"/>
          </a:schemeClr>
        </a:solidFill>
        <a:ln w="12700" cap="flat" cmpd="sng" algn="ctr">
          <a:solidFill>
            <a:schemeClr val="accent2">
              <a:hueOff val="476947"/>
              <a:satOff val="-10882"/>
              <a:lumOff val="402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8838" tIns="170688" rIns="17883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Step Four</a:t>
          </a:r>
        </a:p>
      </dsp:txBody>
      <dsp:txXfrm rot="-10800000">
        <a:off x="0" y="2330286"/>
        <a:ext cx="2514599" cy="509489"/>
      </dsp:txXfrm>
    </dsp:sp>
    <dsp:sp modelId="{1A73D15D-3A19-457E-8C00-498354F2FF59}">
      <dsp:nvSpPr>
        <dsp:cNvPr id="0" name=""/>
        <dsp:cNvSpPr/>
      </dsp:nvSpPr>
      <dsp:spPr>
        <a:xfrm>
          <a:off x="2514599" y="2330286"/>
          <a:ext cx="7543800" cy="509489"/>
        </a:xfrm>
        <a:prstGeom prst="rect">
          <a:avLst/>
        </a:prstGeom>
        <a:solidFill>
          <a:schemeClr val="accent2">
            <a:tint val="40000"/>
            <a:alpha val="90000"/>
            <a:hueOff val="493641"/>
            <a:satOff val="-1293"/>
            <a:lumOff val="463"/>
            <a:alphaOff val="0"/>
          </a:schemeClr>
        </a:solidFill>
        <a:ln w="12700" cap="flat" cmpd="sng" algn="ctr">
          <a:solidFill>
            <a:schemeClr val="accent2">
              <a:tint val="40000"/>
              <a:alpha val="90000"/>
              <a:hueOff val="493641"/>
              <a:satOff val="-1293"/>
              <a:lumOff val="46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3024" tIns="228600" rIns="153024" bIns="228600" numCol="1" spcCol="1270" anchor="ctr" anchorCtr="0">
          <a:noAutofit/>
        </a:bodyPr>
        <a:lstStyle/>
        <a:p>
          <a:pPr marL="0" lvl="0" indent="0" algn="l" defTabSz="800100">
            <a:lnSpc>
              <a:spcPct val="90000"/>
            </a:lnSpc>
            <a:spcBef>
              <a:spcPct val="0"/>
            </a:spcBef>
            <a:spcAft>
              <a:spcPct val="35000"/>
            </a:spcAft>
            <a:buNone/>
          </a:pPr>
          <a:r>
            <a:rPr lang="en-US" sz="1800" kern="1200" dirty="0"/>
            <a:t>Use text-to-speech(pyttsx3) technology to guide the user, such as how to navigate to a website</a:t>
          </a:r>
        </a:p>
      </dsp:txBody>
      <dsp:txXfrm>
        <a:off x="2514599" y="2330286"/>
        <a:ext cx="7543800" cy="509489"/>
      </dsp:txXfrm>
    </dsp:sp>
    <dsp:sp modelId="{2B19F4DD-FC92-4841-9843-E239C9524E2B}">
      <dsp:nvSpPr>
        <dsp:cNvPr id="0" name=""/>
        <dsp:cNvSpPr/>
      </dsp:nvSpPr>
      <dsp:spPr>
        <a:xfrm rot="10800000">
          <a:off x="0" y="1554101"/>
          <a:ext cx="2514599" cy="783830"/>
        </a:xfrm>
        <a:prstGeom prst="upArrowCallout">
          <a:avLst>
            <a:gd name="adj1" fmla="val 5000"/>
            <a:gd name="adj2" fmla="val 10000"/>
            <a:gd name="adj3" fmla="val 15000"/>
            <a:gd name="adj4" fmla="val 64977"/>
          </a:avLst>
        </a:prstGeom>
        <a:solidFill>
          <a:schemeClr val="accent2">
            <a:hueOff val="953895"/>
            <a:satOff val="-21764"/>
            <a:lumOff val="8039"/>
            <a:alphaOff val="0"/>
          </a:schemeClr>
        </a:solidFill>
        <a:ln w="12700" cap="flat" cmpd="sng" algn="ctr">
          <a:solidFill>
            <a:schemeClr val="accent2">
              <a:hueOff val="953895"/>
              <a:satOff val="-21764"/>
              <a:lumOff val="803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8838" tIns="170688" rIns="17883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Step Three</a:t>
          </a:r>
        </a:p>
      </dsp:txBody>
      <dsp:txXfrm rot="-10800000">
        <a:off x="0" y="1554101"/>
        <a:ext cx="2514599" cy="509489"/>
      </dsp:txXfrm>
    </dsp:sp>
    <dsp:sp modelId="{16B28BC8-90E2-4946-9682-B3BCDD336FCA}">
      <dsp:nvSpPr>
        <dsp:cNvPr id="0" name=""/>
        <dsp:cNvSpPr/>
      </dsp:nvSpPr>
      <dsp:spPr>
        <a:xfrm>
          <a:off x="2514599" y="1554101"/>
          <a:ext cx="7543800" cy="509489"/>
        </a:xfrm>
        <a:prstGeom prst="rect">
          <a:avLst/>
        </a:prstGeom>
        <a:solidFill>
          <a:schemeClr val="accent2">
            <a:tint val="40000"/>
            <a:alpha val="90000"/>
            <a:hueOff val="987282"/>
            <a:satOff val="-2587"/>
            <a:lumOff val="926"/>
            <a:alphaOff val="0"/>
          </a:schemeClr>
        </a:solidFill>
        <a:ln w="12700" cap="flat" cmpd="sng" algn="ctr">
          <a:solidFill>
            <a:schemeClr val="accent2">
              <a:tint val="40000"/>
              <a:alpha val="90000"/>
              <a:hueOff val="987282"/>
              <a:satOff val="-2587"/>
              <a:lumOff val="92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3024" tIns="228600" rIns="153024" bIns="228600" numCol="1" spcCol="1270" anchor="ctr" anchorCtr="0">
          <a:noAutofit/>
        </a:bodyPr>
        <a:lstStyle/>
        <a:p>
          <a:pPr marL="0" lvl="0" indent="0" algn="l" defTabSz="800100">
            <a:lnSpc>
              <a:spcPct val="90000"/>
            </a:lnSpc>
            <a:spcBef>
              <a:spcPct val="0"/>
            </a:spcBef>
            <a:spcAft>
              <a:spcPct val="35000"/>
            </a:spcAft>
            <a:buNone/>
          </a:pPr>
          <a:r>
            <a:rPr lang="en-US" sz="1800" kern="1200" dirty="0"/>
            <a:t>Processing the data , extract the information contained within the code</a:t>
          </a:r>
        </a:p>
      </dsp:txBody>
      <dsp:txXfrm>
        <a:off x="2514599" y="1554101"/>
        <a:ext cx="7543800" cy="509489"/>
      </dsp:txXfrm>
    </dsp:sp>
    <dsp:sp modelId="{449D6DB5-4CD0-4222-8356-6970BF6A4232}">
      <dsp:nvSpPr>
        <dsp:cNvPr id="0" name=""/>
        <dsp:cNvSpPr/>
      </dsp:nvSpPr>
      <dsp:spPr>
        <a:xfrm rot="10800000">
          <a:off x="0" y="777915"/>
          <a:ext cx="2514599" cy="783830"/>
        </a:xfrm>
        <a:prstGeom prst="upArrowCallout">
          <a:avLst>
            <a:gd name="adj1" fmla="val 5000"/>
            <a:gd name="adj2" fmla="val 10000"/>
            <a:gd name="adj3" fmla="val 15000"/>
            <a:gd name="adj4" fmla="val 64977"/>
          </a:avLst>
        </a:prstGeom>
        <a:solidFill>
          <a:schemeClr val="accent2">
            <a:hueOff val="1430842"/>
            <a:satOff val="-32646"/>
            <a:lumOff val="12059"/>
            <a:alphaOff val="0"/>
          </a:schemeClr>
        </a:solidFill>
        <a:ln w="12700" cap="flat" cmpd="sng" algn="ctr">
          <a:solidFill>
            <a:schemeClr val="accent2">
              <a:hueOff val="1430842"/>
              <a:satOff val="-32646"/>
              <a:lumOff val="1205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8838" tIns="170688" rIns="17883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Step Two</a:t>
          </a:r>
        </a:p>
      </dsp:txBody>
      <dsp:txXfrm rot="-10800000">
        <a:off x="0" y="777915"/>
        <a:ext cx="2514599" cy="509489"/>
      </dsp:txXfrm>
    </dsp:sp>
    <dsp:sp modelId="{6751F188-8E90-4882-8D8A-8CBD0A13603C}">
      <dsp:nvSpPr>
        <dsp:cNvPr id="0" name=""/>
        <dsp:cNvSpPr/>
      </dsp:nvSpPr>
      <dsp:spPr>
        <a:xfrm>
          <a:off x="2514599" y="777915"/>
          <a:ext cx="7543800" cy="509489"/>
        </a:xfrm>
        <a:prstGeom prst="rect">
          <a:avLst/>
        </a:prstGeom>
        <a:solidFill>
          <a:schemeClr val="accent2">
            <a:tint val="40000"/>
            <a:alpha val="90000"/>
            <a:hueOff val="1480923"/>
            <a:satOff val="-3880"/>
            <a:lumOff val="1389"/>
            <a:alphaOff val="0"/>
          </a:schemeClr>
        </a:solidFill>
        <a:ln w="12700" cap="flat" cmpd="sng" algn="ctr">
          <a:solidFill>
            <a:schemeClr val="accent2">
              <a:tint val="40000"/>
              <a:alpha val="90000"/>
              <a:hueOff val="1480923"/>
              <a:satOff val="-3880"/>
              <a:lumOff val="138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3024" tIns="228600" rIns="153024" bIns="228600" numCol="1" spcCol="1270" anchor="ctr" anchorCtr="0">
          <a:noAutofit/>
        </a:bodyPr>
        <a:lstStyle/>
        <a:p>
          <a:pPr marL="0" lvl="0" indent="0" algn="l" defTabSz="800100">
            <a:lnSpc>
              <a:spcPct val="90000"/>
            </a:lnSpc>
            <a:spcBef>
              <a:spcPct val="0"/>
            </a:spcBef>
            <a:spcAft>
              <a:spcPct val="35000"/>
            </a:spcAft>
            <a:buNone/>
          </a:pPr>
          <a:r>
            <a:rPr lang="en-US" sz="1800" kern="1200" dirty="0"/>
            <a:t>Decoding, to decode the information contained by </a:t>
          </a:r>
          <a:r>
            <a:rPr lang="en-US" sz="1800" b="1" kern="1200" dirty="0">
              <a:solidFill>
                <a:schemeClr val="accent1"/>
              </a:solidFill>
            </a:rPr>
            <a:t>open cv</a:t>
          </a:r>
          <a:r>
            <a:rPr lang="en-US" sz="1800" kern="1200" dirty="0"/>
            <a:t>. </a:t>
          </a:r>
          <a:r>
            <a:rPr lang="en-US" sz="1800" kern="1200" dirty="0" err="1">
              <a:solidFill>
                <a:srgbClr val="C00000"/>
              </a:solidFill>
            </a:rPr>
            <a:t>pyzbar</a:t>
          </a:r>
          <a:endParaRPr lang="en-US" sz="1800" kern="1200" dirty="0">
            <a:solidFill>
              <a:srgbClr val="C00000"/>
            </a:solidFill>
          </a:endParaRPr>
        </a:p>
      </dsp:txBody>
      <dsp:txXfrm>
        <a:off x="2514599" y="777915"/>
        <a:ext cx="7543800" cy="509489"/>
      </dsp:txXfrm>
    </dsp:sp>
    <dsp:sp modelId="{67A600C0-C057-4355-9E29-97F71794EB30}">
      <dsp:nvSpPr>
        <dsp:cNvPr id="0" name=""/>
        <dsp:cNvSpPr/>
      </dsp:nvSpPr>
      <dsp:spPr>
        <a:xfrm rot="10800000">
          <a:off x="0" y="1729"/>
          <a:ext cx="2514599" cy="783830"/>
        </a:xfrm>
        <a:prstGeom prst="upArrowCallout">
          <a:avLst>
            <a:gd name="adj1" fmla="val 5000"/>
            <a:gd name="adj2" fmla="val 10000"/>
            <a:gd name="adj3" fmla="val 15000"/>
            <a:gd name="adj4" fmla="val 64977"/>
          </a:avLst>
        </a:prstGeom>
        <a:solidFill>
          <a:schemeClr val="accent2">
            <a:hueOff val="1907789"/>
            <a:satOff val="-43528"/>
            <a:lumOff val="16079"/>
            <a:alphaOff val="0"/>
          </a:schemeClr>
        </a:solidFill>
        <a:ln w="12700" cap="flat" cmpd="sng" algn="ctr">
          <a:solidFill>
            <a:schemeClr val="accent2">
              <a:hueOff val="1907789"/>
              <a:satOff val="-43528"/>
              <a:lumOff val="1607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8838" tIns="170688" rIns="17883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Step One</a:t>
          </a:r>
        </a:p>
      </dsp:txBody>
      <dsp:txXfrm rot="-10800000">
        <a:off x="0" y="1729"/>
        <a:ext cx="2514599" cy="509489"/>
      </dsp:txXfrm>
    </dsp:sp>
    <dsp:sp modelId="{5BDBC4D0-4ABD-470A-9BB4-0E532E85D014}">
      <dsp:nvSpPr>
        <dsp:cNvPr id="0" name=""/>
        <dsp:cNvSpPr/>
      </dsp:nvSpPr>
      <dsp:spPr>
        <a:xfrm>
          <a:off x="2514599" y="1729"/>
          <a:ext cx="7543800" cy="509489"/>
        </a:xfrm>
        <a:prstGeom prst="rect">
          <a:avLst/>
        </a:prstGeom>
        <a:solidFill>
          <a:schemeClr val="accent2">
            <a:tint val="40000"/>
            <a:alpha val="90000"/>
            <a:hueOff val="1974564"/>
            <a:satOff val="-5173"/>
            <a:lumOff val="1852"/>
            <a:alphaOff val="0"/>
          </a:schemeClr>
        </a:solidFill>
        <a:ln w="12700" cap="flat" cmpd="sng" algn="ctr">
          <a:solidFill>
            <a:schemeClr val="accent2">
              <a:tint val="40000"/>
              <a:alpha val="90000"/>
              <a:hueOff val="1974564"/>
              <a:satOff val="-5173"/>
              <a:lumOff val="185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3024" tIns="228600" rIns="153024" bIns="228600" numCol="1" spcCol="1270" anchor="ctr" anchorCtr="0">
          <a:noAutofit/>
        </a:bodyPr>
        <a:lstStyle/>
        <a:p>
          <a:pPr marL="0" lvl="0" indent="0" algn="l" defTabSz="800100">
            <a:lnSpc>
              <a:spcPct val="90000"/>
            </a:lnSpc>
            <a:spcBef>
              <a:spcPct val="0"/>
            </a:spcBef>
            <a:spcAft>
              <a:spcPct val="35000"/>
            </a:spcAft>
            <a:buNone/>
          </a:pPr>
          <a:r>
            <a:rPr lang="en-US" sz="1800" kern="1200" dirty="0"/>
            <a:t>Open the camera </a:t>
          </a:r>
        </a:p>
      </dsp:txBody>
      <dsp:txXfrm>
        <a:off x="2514599" y="1729"/>
        <a:ext cx="7543800" cy="509489"/>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663A09-FCDE-4D4B-A015-05AA6AA3E2B6}">
      <dsp:nvSpPr>
        <dsp:cNvPr id="0" name=""/>
        <dsp:cNvSpPr/>
      </dsp:nvSpPr>
      <dsp:spPr>
        <a:xfrm>
          <a:off x="0" y="155471"/>
          <a:ext cx="10058399" cy="170892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1F0EC8-F9E6-471C-AA88-CB85FD235521}">
      <dsp:nvSpPr>
        <dsp:cNvPr id="0" name=""/>
        <dsp:cNvSpPr/>
      </dsp:nvSpPr>
      <dsp:spPr>
        <a:xfrm>
          <a:off x="516950" y="549072"/>
          <a:ext cx="939910" cy="9399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2E34C2-4FAC-4A2F-97C2-2FA290B82939}">
      <dsp:nvSpPr>
        <dsp:cNvPr id="0" name=""/>
        <dsp:cNvSpPr/>
      </dsp:nvSpPr>
      <dsp:spPr>
        <a:xfrm>
          <a:off x="1973811" y="164563"/>
          <a:ext cx="8084588" cy="17089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862" tIns="180862" rIns="180862" bIns="180862" numCol="1" spcCol="1270" anchor="ctr" anchorCtr="0">
          <a:noAutofit/>
        </a:bodyPr>
        <a:lstStyle/>
        <a:p>
          <a:pPr marL="0" lvl="0" indent="0" algn="l" defTabSz="800100">
            <a:lnSpc>
              <a:spcPct val="100000"/>
            </a:lnSpc>
            <a:spcBef>
              <a:spcPct val="0"/>
            </a:spcBef>
            <a:spcAft>
              <a:spcPct val="35000"/>
            </a:spcAft>
            <a:buNone/>
          </a:pPr>
          <a:r>
            <a:rPr lang="en-US" sz="1800" kern="1200" dirty="0"/>
            <a:t>Is a service that provides accurate prayer timings based on geographic location and time zone information.</a:t>
          </a:r>
        </a:p>
      </dsp:txBody>
      <dsp:txXfrm>
        <a:off x="1973811" y="164563"/>
        <a:ext cx="8084588" cy="1708927"/>
      </dsp:txXfrm>
    </dsp:sp>
    <dsp:sp modelId="{FDDFE8F4-0CE4-46D7-BA99-E4E4B3789BDA}">
      <dsp:nvSpPr>
        <dsp:cNvPr id="0" name=""/>
        <dsp:cNvSpPr/>
      </dsp:nvSpPr>
      <dsp:spPr>
        <a:xfrm>
          <a:off x="0" y="2177300"/>
          <a:ext cx="10058399" cy="170892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E483A7-41DA-4D0C-81B6-40B320EFFD58}">
      <dsp:nvSpPr>
        <dsp:cNvPr id="0" name=""/>
        <dsp:cNvSpPr/>
      </dsp:nvSpPr>
      <dsp:spPr>
        <a:xfrm>
          <a:off x="516950" y="2561809"/>
          <a:ext cx="939910" cy="9399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A9D428-133D-4E05-94EC-86526C0762F3}">
      <dsp:nvSpPr>
        <dsp:cNvPr id="0" name=""/>
        <dsp:cNvSpPr/>
      </dsp:nvSpPr>
      <dsp:spPr>
        <a:xfrm>
          <a:off x="1973811" y="2177300"/>
          <a:ext cx="8084588" cy="17089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862" tIns="180862" rIns="180862" bIns="180862" numCol="1" spcCol="1270" anchor="ctr" anchorCtr="0">
          <a:noAutofit/>
        </a:bodyPr>
        <a:lstStyle/>
        <a:p>
          <a:pPr marL="0" lvl="0" indent="0" algn="l" defTabSz="800100">
            <a:lnSpc>
              <a:spcPct val="100000"/>
            </a:lnSpc>
            <a:spcBef>
              <a:spcPct val="0"/>
            </a:spcBef>
            <a:spcAft>
              <a:spcPct val="35000"/>
            </a:spcAft>
            <a:buNone/>
          </a:pPr>
          <a:r>
            <a:rPr lang="en-US" sz="1800" kern="1200" dirty="0"/>
            <a:t>The API works by receiving requests for prayer times based on specific parameters, such as location, date, and calculation method, then processes the request, retrieves the relevant prayer times data from its database or calculation algorithms, and returns the requested prayer times as a response in a structured format, typically in JSON. </a:t>
          </a:r>
        </a:p>
      </dsp:txBody>
      <dsp:txXfrm>
        <a:off x="1973811" y="2177300"/>
        <a:ext cx="8084588" cy="1708927"/>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9DAFA1-1E98-4330-A7C2-F4FB922A2442}">
      <dsp:nvSpPr>
        <dsp:cNvPr id="0" name=""/>
        <dsp:cNvSpPr/>
      </dsp:nvSpPr>
      <dsp:spPr>
        <a:xfrm>
          <a:off x="134825" y="1377441"/>
          <a:ext cx="1295909" cy="129590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27DB89-6589-4455-8EB6-A2E1B8F190FE}">
      <dsp:nvSpPr>
        <dsp:cNvPr id="0" name=""/>
        <dsp:cNvSpPr/>
      </dsp:nvSpPr>
      <dsp:spPr>
        <a:xfrm>
          <a:off x="406966" y="1649582"/>
          <a:ext cx="751627" cy="7516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C0649F-97D7-4465-A750-FEF683685687}">
      <dsp:nvSpPr>
        <dsp:cNvPr id="0" name=""/>
        <dsp:cNvSpPr/>
      </dsp:nvSpPr>
      <dsp:spPr>
        <a:xfrm>
          <a:off x="1708430" y="1377441"/>
          <a:ext cx="3054644" cy="1295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Accurate prayer timings</a:t>
          </a:r>
        </a:p>
      </dsp:txBody>
      <dsp:txXfrm>
        <a:off x="1708430" y="1377441"/>
        <a:ext cx="3054644" cy="1295909"/>
      </dsp:txXfrm>
    </dsp:sp>
    <dsp:sp modelId="{0C858652-1CBC-48A7-A9A3-9BCBB5C3D2AF}">
      <dsp:nvSpPr>
        <dsp:cNvPr id="0" name=""/>
        <dsp:cNvSpPr/>
      </dsp:nvSpPr>
      <dsp:spPr>
        <a:xfrm>
          <a:off x="5295324" y="1377441"/>
          <a:ext cx="1295909" cy="129590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D51DA0-3E25-4E3C-A6BC-14B4EA57E436}">
      <dsp:nvSpPr>
        <dsp:cNvPr id="0" name=""/>
        <dsp:cNvSpPr/>
      </dsp:nvSpPr>
      <dsp:spPr>
        <a:xfrm>
          <a:off x="5567465" y="1649582"/>
          <a:ext cx="751627" cy="7516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70FEA9-6234-4697-8790-E2B3E03F2584}">
      <dsp:nvSpPr>
        <dsp:cNvPr id="0" name=""/>
        <dsp:cNvSpPr/>
      </dsp:nvSpPr>
      <dsp:spPr>
        <a:xfrm>
          <a:off x="6868929" y="1377441"/>
          <a:ext cx="3054644" cy="1295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Frequent updates and support</a:t>
          </a:r>
        </a:p>
      </dsp:txBody>
      <dsp:txXfrm>
        <a:off x="6868929" y="1377441"/>
        <a:ext cx="3054644" cy="1295909"/>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6605B9-EB64-4138-9239-B162CBAC8736}">
      <dsp:nvSpPr>
        <dsp:cNvPr id="0" name=""/>
        <dsp:cNvSpPr/>
      </dsp:nvSpPr>
      <dsp:spPr>
        <a:xfrm>
          <a:off x="0" y="3306499"/>
          <a:ext cx="2514599" cy="310025"/>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8838" tIns="99568" rIns="178838" bIns="99568" numCol="1" spcCol="1270" anchor="ctr" anchorCtr="0">
          <a:noAutofit/>
        </a:bodyPr>
        <a:lstStyle/>
        <a:p>
          <a:pPr marL="0" lvl="0" indent="0" algn="ctr" defTabSz="622300">
            <a:lnSpc>
              <a:spcPct val="90000"/>
            </a:lnSpc>
            <a:spcBef>
              <a:spcPct val="0"/>
            </a:spcBef>
            <a:spcAft>
              <a:spcPct val="35000"/>
            </a:spcAft>
            <a:buNone/>
          </a:pPr>
          <a:r>
            <a:rPr lang="en-US" sz="1400" kern="1200" dirty="0"/>
            <a:t>Step Eight</a:t>
          </a:r>
        </a:p>
      </dsp:txBody>
      <dsp:txXfrm>
        <a:off x="0" y="3306499"/>
        <a:ext cx="2514599" cy="310025"/>
      </dsp:txXfrm>
    </dsp:sp>
    <dsp:sp modelId="{0E394543-9390-4B19-8BE7-E7CA48749827}">
      <dsp:nvSpPr>
        <dsp:cNvPr id="0" name=""/>
        <dsp:cNvSpPr/>
      </dsp:nvSpPr>
      <dsp:spPr>
        <a:xfrm>
          <a:off x="2514599" y="3306499"/>
          <a:ext cx="7543800" cy="310025"/>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3024" tIns="152400" rIns="153024" bIns="152400" numCol="1" spcCol="1270" anchor="ctr" anchorCtr="0">
          <a:noAutofit/>
        </a:bodyPr>
        <a:lstStyle/>
        <a:p>
          <a:pPr marL="0" lvl="0" indent="0" algn="l" defTabSz="533400">
            <a:lnSpc>
              <a:spcPct val="90000"/>
            </a:lnSpc>
            <a:spcBef>
              <a:spcPct val="0"/>
            </a:spcBef>
            <a:spcAft>
              <a:spcPct val="35000"/>
            </a:spcAft>
            <a:buNone/>
          </a:pPr>
          <a:r>
            <a:rPr lang="en-US" sz="1200" kern="1200" dirty="0"/>
            <a:t>If the response status code is not 200, use the `say()` function to convert an error message to speech and play it.</a:t>
          </a:r>
        </a:p>
      </dsp:txBody>
      <dsp:txXfrm>
        <a:off x="2514599" y="3306499"/>
        <a:ext cx="7543800" cy="310025"/>
      </dsp:txXfrm>
    </dsp:sp>
    <dsp:sp modelId="{C2141EF0-4091-4296-8B89-B25BB1AC10B3}">
      <dsp:nvSpPr>
        <dsp:cNvPr id="0" name=""/>
        <dsp:cNvSpPr/>
      </dsp:nvSpPr>
      <dsp:spPr>
        <a:xfrm rot="10800000">
          <a:off x="0" y="2834331"/>
          <a:ext cx="2514599" cy="476818"/>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8838" tIns="99568" rIns="178838" bIns="99568" numCol="1" spcCol="1270" anchor="ctr" anchorCtr="0">
          <a:noAutofit/>
        </a:bodyPr>
        <a:lstStyle/>
        <a:p>
          <a:pPr marL="0" lvl="0" indent="0" algn="ctr" defTabSz="622300">
            <a:lnSpc>
              <a:spcPct val="90000"/>
            </a:lnSpc>
            <a:spcBef>
              <a:spcPct val="0"/>
            </a:spcBef>
            <a:spcAft>
              <a:spcPct val="35000"/>
            </a:spcAft>
            <a:buNone/>
          </a:pPr>
          <a:r>
            <a:rPr lang="en-US" sz="1400" kern="1200"/>
            <a:t>Step Seven</a:t>
          </a:r>
        </a:p>
      </dsp:txBody>
      <dsp:txXfrm rot="-10800000">
        <a:off x="0" y="2834331"/>
        <a:ext cx="2514599" cy="309932"/>
      </dsp:txXfrm>
    </dsp:sp>
    <dsp:sp modelId="{011507A5-8329-4911-AE58-E73469A4E899}">
      <dsp:nvSpPr>
        <dsp:cNvPr id="0" name=""/>
        <dsp:cNvSpPr/>
      </dsp:nvSpPr>
      <dsp:spPr>
        <a:xfrm>
          <a:off x="2514599" y="2834331"/>
          <a:ext cx="7543800" cy="309932"/>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3024" tIns="152400" rIns="153024" bIns="152400" numCol="1" spcCol="1270" anchor="ctr" anchorCtr="0">
          <a:noAutofit/>
        </a:bodyPr>
        <a:lstStyle/>
        <a:p>
          <a:pPr marL="0" lvl="0" indent="0" algn="l" defTabSz="533400">
            <a:lnSpc>
              <a:spcPct val="90000"/>
            </a:lnSpc>
            <a:spcBef>
              <a:spcPct val="0"/>
            </a:spcBef>
            <a:spcAft>
              <a:spcPct val="35000"/>
            </a:spcAft>
            <a:buNone/>
          </a:pPr>
          <a:r>
            <a:rPr lang="en-US" sz="1200" kern="1200" dirty="0"/>
            <a:t>For each prayer, use the `say()` function to convert the prayer name and time to speech and play it.</a:t>
          </a:r>
        </a:p>
      </dsp:txBody>
      <dsp:txXfrm>
        <a:off x="2514599" y="2834331"/>
        <a:ext cx="7543800" cy="309932"/>
      </dsp:txXfrm>
    </dsp:sp>
    <dsp:sp modelId="{154143B7-749D-4D23-ADEA-06760983EDE7}">
      <dsp:nvSpPr>
        <dsp:cNvPr id="0" name=""/>
        <dsp:cNvSpPr/>
      </dsp:nvSpPr>
      <dsp:spPr>
        <a:xfrm rot="10800000">
          <a:off x="0" y="2362162"/>
          <a:ext cx="2514599" cy="476818"/>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8838" tIns="99568" rIns="178838" bIns="99568" numCol="1" spcCol="1270" anchor="ctr" anchorCtr="0">
          <a:noAutofit/>
        </a:bodyPr>
        <a:lstStyle/>
        <a:p>
          <a:pPr marL="0" lvl="0" indent="0" algn="ctr" defTabSz="622300">
            <a:lnSpc>
              <a:spcPct val="90000"/>
            </a:lnSpc>
            <a:spcBef>
              <a:spcPct val="0"/>
            </a:spcBef>
            <a:spcAft>
              <a:spcPct val="35000"/>
            </a:spcAft>
            <a:buNone/>
          </a:pPr>
          <a:r>
            <a:rPr lang="en-US" sz="1400" kern="1200"/>
            <a:t>Step Six</a:t>
          </a:r>
        </a:p>
      </dsp:txBody>
      <dsp:txXfrm rot="-10800000">
        <a:off x="0" y="2362162"/>
        <a:ext cx="2514599" cy="309932"/>
      </dsp:txXfrm>
    </dsp:sp>
    <dsp:sp modelId="{5B025CF7-EDEE-411D-94B0-89C713F7CE9C}">
      <dsp:nvSpPr>
        <dsp:cNvPr id="0" name=""/>
        <dsp:cNvSpPr/>
      </dsp:nvSpPr>
      <dsp:spPr>
        <a:xfrm>
          <a:off x="2514599" y="2362162"/>
          <a:ext cx="7543800" cy="309932"/>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3024" tIns="152400" rIns="153024" bIns="152400" numCol="1" spcCol="1270" anchor="ctr" anchorCtr="0">
          <a:noAutofit/>
        </a:bodyPr>
        <a:lstStyle/>
        <a:p>
          <a:pPr marL="0" lvl="0" indent="0" algn="l" defTabSz="533400">
            <a:lnSpc>
              <a:spcPct val="90000"/>
            </a:lnSpc>
            <a:spcBef>
              <a:spcPct val="0"/>
            </a:spcBef>
            <a:spcAft>
              <a:spcPct val="35000"/>
            </a:spcAft>
            <a:buNone/>
          </a:pPr>
          <a:r>
            <a:rPr lang="en-US" sz="1200" kern="1200" dirty="0"/>
            <a:t>If the response status code is 200, load the JSON data from the response and extract the prayer timings.</a:t>
          </a:r>
        </a:p>
      </dsp:txBody>
      <dsp:txXfrm>
        <a:off x="2514599" y="2362162"/>
        <a:ext cx="7543800" cy="309932"/>
      </dsp:txXfrm>
    </dsp:sp>
    <dsp:sp modelId="{EA81A1E2-123C-4925-84FD-F4162304A4E7}">
      <dsp:nvSpPr>
        <dsp:cNvPr id="0" name=""/>
        <dsp:cNvSpPr/>
      </dsp:nvSpPr>
      <dsp:spPr>
        <a:xfrm rot="10800000">
          <a:off x="0" y="1889994"/>
          <a:ext cx="2514599" cy="476818"/>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8838" tIns="99568" rIns="178838" bIns="99568" numCol="1" spcCol="1270" anchor="ctr" anchorCtr="0">
          <a:noAutofit/>
        </a:bodyPr>
        <a:lstStyle/>
        <a:p>
          <a:pPr marL="0" lvl="0" indent="0" algn="ctr" defTabSz="622300">
            <a:lnSpc>
              <a:spcPct val="90000"/>
            </a:lnSpc>
            <a:spcBef>
              <a:spcPct val="0"/>
            </a:spcBef>
            <a:spcAft>
              <a:spcPct val="35000"/>
            </a:spcAft>
            <a:buNone/>
          </a:pPr>
          <a:r>
            <a:rPr lang="en-US" sz="1400" kern="1200"/>
            <a:t>Step Five</a:t>
          </a:r>
        </a:p>
      </dsp:txBody>
      <dsp:txXfrm rot="-10800000">
        <a:off x="0" y="1889994"/>
        <a:ext cx="2514599" cy="309932"/>
      </dsp:txXfrm>
    </dsp:sp>
    <dsp:sp modelId="{0E3ABDFA-FD8F-4B43-9384-617EC85673FF}">
      <dsp:nvSpPr>
        <dsp:cNvPr id="0" name=""/>
        <dsp:cNvSpPr/>
      </dsp:nvSpPr>
      <dsp:spPr>
        <a:xfrm>
          <a:off x="2514599" y="1889994"/>
          <a:ext cx="7543800" cy="309932"/>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3024" tIns="152400" rIns="153024" bIns="152400" numCol="1" spcCol="1270" anchor="ctr" anchorCtr="0">
          <a:noAutofit/>
        </a:bodyPr>
        <a:lstStyle/>
        <a:p>
          <a:pPr marL="0" lvl="0" indent="0" algn="l" defTabSz="533400">
            <a:lnSpc>
              <a:spcPct val="90000"/>
            </a:lnSpc>
            <a:spcBef>
              <a:spcPct val="0"/>
            </a:spcBef>
            <a:spcAft>
              <a:spcPct val="35000"/>
            </a:spcAft>
            <a:buNone/>
          </a:pPr>
          <a:r>
            <a:rPr lang="en-US" sz="1200" kern="1200" dirty="0"/>
            <a:t>Check if the response status code is 200 (OK).</a:t>
          </a:r>
        </a:p>
      </dsp:txBody>
      <dsp:txXfrm>
        <a:off x="2514599" y="1889994"/>
        <a:ext cx="7543800" cy="309932"/>
      </dsp:txXfrm>
    </dsp:sp>
    <dsp:sp modelId="{8369A614-C856-4BD0-B0E7-2A771ED24E6C}">
      <dsp:nvSpPr>
        <dsp:cNvPr id="0" name=""/>
        <dsp:cNvSpPr/>
      </dsp:nvSpPr>
      <dsp:spPr>
        <a:xfrm rot="10800000">
          <a:off x="0" y="1417825"/>
          <a:ext cx="2514599" cy="476818"/>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8838" tIns="99568" rIns="178838" bIns="99568" numCol="1" spcCol="1270" anchor="ctr" anchorCtr="0">
          <a:noAutofit/>
        </a:bodyPr>
        <a:lstStyle/>
        <a:p>
          <a:pPr marL="0" lvl="0" indent="0" algn="ctr" defTabSz="622300">
            <a:lnSpc>
              <a:spcPct val="90000"/>
            </a:lnSpc>
            <a:spcBef>
              <a:spcPct val="0"/>
            </a:spcBef>
            <a:spcAft>
              <a:spcPct val="35000"/>
            </a:spcAft>
            <a:buNone/>
          </a:pPr>
          <a:r>
            <a:rPr lang="en-US" sz="1400" kern="1200"/>
            <a:t>Step Four</a:t>
          </a:r>
        </a:p>
      </dsp:txBody>
      <dsp:txXfrm rot="-10800000">
        <a:off x="0" y="1417825"/>
        <a:ext cx="2514599" cy="309932"/>
      </dsp:txXfrm>
    </dsp:sp>
    <dsp:sp modelId="{F0FC01F2-6FEE-400E-B2B6-DBAF0A951216}">
      <dsp:nvSpPr>
        <dsp:cNvPr id="0" name=""/>
        <dsp:cNvSpPr/>
      </dsp:nvSpPr>
      <dsp:spPr>
        <a:xfrm>
          <a:off x="2514599" y="1417825"/>
          <a:ext cx="7543800" cy="309932"/>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3024" tIns="152400" rIns="153024" bIns="152400" numCol="1" spcCol="1270" anchor="ctr" anchorCtr="0">
          <a:noAutofit/>
        </a:bodyPr>
        <a:lstStyle/>
        <a:p>
          <a:pPr marL="0" lvl="0" indent="0" algn="l" defTabSz="533400">
            <a:lnSpc>
              <a:spcPct val="90000"/>
            </a:lnSpc>
            <a:spcBef>
              <a:spcPct val="0"/>
            </a:spcBef>
            <a:spcAft>
              <a:spcPct val="35000"/>
            </a:spcAft>
            <a:buNone/>
          </a:pPr>
          <a:r>
            <a:rPr lang="en-US" sz="1200" kern="1200" dirty="0"/>
            <a:t>Send the API request using the `</a:t>
          </a:r>
          <a:r>
            <a:rPr lang="en-US" sz="1200" kern="1200" dirty="0" err="1"/>
            <a:t>requests.get</a:t>
          </a:r>
          <a:r>
            <a:rPr lang="en-US" sz="1200" kern="1200" dirty="0"/>
            <a:t>()` function and save the response to a variable.</a:t>
          </a:r>
        </a:p>
      </dsp:txBody>
      <dsp:txXfrm>
        <a:off x="2514599" y="1417825"/>
        <a:ext cx="7543800" cy="309932"/>
      </dsp:txXfrm>
    </dsp:sp>
    <dsp:sp modelId="{C1D280C2-4E40-43DD-9357-A51EF623E38B}">
      <dsp:nvSpPr>
        <dsp:cNvPr id="0" name=""/>
        <dsp:cNvSpPr/>
      </dsp:nvSpPr>
      <dsp:spPr>
        <a:xfrm rot="10800000">
          <a:off x="0" y="945657"/>
          <a:ext cx="2514599" cy="476818"/>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8838" tIns="99568" rIns="178838" bIns="99568" numCol="1" spcCol="1270" anchor="ctr" anchorCtr="0">
          <a:noAutofit/>
        </a:bodyPr>
        <a:lstStyle/>
        <a:p>
          <a:pPr marL="0" lvl="0" indent="0" algn="ctr" defTabSz="622300">
            <a:lnSpc>
              <a:spcPct val="90000"/>
            </a:lnSpc>
            <a:spcBef>
              <a:spcPct val="0"/>
            </a:spcBef>
            <a:spcAft>
              <a:spcPct val="35000"/>
            </a:spcAft>
            <a:buNone/>
          </a:pPr>
          <a:r>
            <a:rPr lang="en-US" sz="1400" kern="1200"/>
            <a:t>Step Three</a:t>
          </a:r>
        </a:p>
      </dsp:txBody>
      <dsp:txXfrm rot="-10800000">
        <a:off x="0" y="945657"/>
        <a:ext cx="2514599" cy="309932"/>
      </dsp:txXfrm>
    </dsp:sp>
    <dsp:sp modelId="{7A1A4900-3B39-41FC-964D-4E8F80727DF5}">
      <dsp:nvSpPr>
        <dsp:cNvPr id="0" name=""/>
        <dsp:cNvSpPr/>
      </dsp:nvSpPr>
      <dsp:spPr>
        <a:xfrm>
          <a:off x="2514599" y="945657"/>
          <a:ext cx="7543800" cy="309932"/>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3024" tIns="152400" rIns="153024" bIns="152400" numCol="1" spcCol="1270" anchor="ctr" anchorCtr="0">
          <a:noAutofit/>
        </a:bodyPr>
        <a:lstStyle/>
        <a:p>
          <a:pPr marL="0" lvl="0" indent="0" algn="l" defTabSz="533400">
            <a:lnSpc>
              <a:spcPct val="90000"/>
            </a:lnSpc>
            <a:spcBef>
              <a:spcPct val="0"/>
            </a:spcBef>
            <a:spcAft>
              <a:spcPct val="35000"/>
            </a:spcAft>
            <a:buNone/>
          </a:pPr>
          <a:r>
            <a:rPr lang="en-US" sz="1200" kern="1200" dirty="0"/>
            <a:t>Define the URL and parameters for the API request to get prayer times for a specific city.</a:t>
          </a:r>
        </a:p>
      </dsp:txBody>
      <dsp:txXfrm>
        <a:off x="2514599" y="945657"/>
        <a:ext cx="7543800" cy="309932"/>
      </dsp:txXfrm>
    </dsp:sp>
    <dsp:sp modelId="{723F3A39-25B1-4523-9999-0A23A7ECDA4F}">
      <dsp:nvSpPr>
        <dsp:cNvPr id="0" name=""/>
        <dsp:cNvSpPr/>
      </dsp:nvSpPr>
      <dsp:spPr>
        <a:xfrm rot="10800000">
          <a:off x="0" y="473488"/>
          <a:ext cx="2514599" cy="476818"/>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8838" tIns="99568" rIns="178838" bIns="99568" numCol="1" spcCol="1270" anchor="ctr" anchorCtr="0">
          <a:noAutofit/>
        </a:bodyPr>
        <a:lstStyle/>
        <a:p>
          <a:pPr marL="0" lvl="0" indent="0" algn="ctr" defTabSz="622300">
            <a:lnSpc>
              <a:spcPct val="90000"/>
            </a:lnSpc>
            <a:spcBef>
              <a:spcPct val="0"/>
            </a:spcBef>
            <a:spcAft>
              <a:spcPct val="35000"/>
            </a:spcAft>
            <a:buNone/>
          </a:pPr>
          <a:r>
            <a:rPr lang="en-US" sz="1400" kern="1200"/>
            <a:t>Step Two</a:t>
          </a:r>
        </a:p>
      </dsp:txBody>
      <dsp:txXfrm rot="-10800000">
        <a:off x="0" y="473488"/>
        <a:ext cx="2514599" cy="309932"/>
      </dsp:txXfrm>
    </dsp:sp>
    <dsp:sp modelId="{6C59FC01-DA5A-49D5-978C-0435D7DDBC1A}">
      <dsp:nvSpPr>
        <dsp:cNvPr id="0" name=""/>
        <dsp:cNvSpPr/>
      </dsp:nvSpPr>
      <dsp:spPr>
        <a:xfrm>
          <a:off x="2514599" y="473488"/>
          <a:ext cx="7543800" cy="309932"/>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3024" tIns="152400" rIns="153024" bIns="152400" numCol="1" spcCol="1270" anchor="ctr" anchorCtr="0">
          <a:noAutofit/>
        </a:bodyPr>
        <a:lstStyle/>
        <a:p>
          <a:pPr marL="0" lvl="0" indent="0" algn="l" defTabSz="533400">
            <a:lnSpc>
              <a:spcPct val="90000"/>
            </a:lnSpc>
            <a:spcBef>
              <a:spcPct val="0"/>
            </a:spcBef>
            <a:spcAft>
              <a:spcPct val="35000"/>
            </a:spcAft>
            <a:buNone/>
          </a:pPr>
          <a:r>
            <a:rPr lang="en-US" sz="1200" kern="1200" dirty="0"/>
            <a:t>Define the `say()` function to convert text to speech using </a:t>
          </a:r>
          <a:r>
            <a:rPr lang="en-US" sz="1200" kern="1200" dirty="0" err="1"/>
            <a:t>gTTS</a:t>
          </a:r>
          <a:r>
            <a:rPr lang="en-US" sz="1200" kern="1200" dirty="0"/>
            <a:t>, initialize </a:t>
          </a:r>
          <a:r>
            <a:rPr lang="en-US" sz="1200" kern="1200" dirty="0" err="1"/>
            <a:t>pygame</a:t>
          </a:r>
          <a:r>
            <a:rPr lang="en-US" sz="1200" kern="1200" dirty="0"/>
            <a:t> mixer, play the speech file, wait for the speech to finish playing, clean up the speech file, and delete the temporary speech file.</a:t>
          </a:r>
        </a:p>
      </dsp:txBody>
      <dsp:txXfrm>
        <a:off x="2514599" y="473488"/>
        <a:ext cx="7543800" cy="309932"/>
      </dsp:txXfrm>
    </dsp:sp>
    <dsp:sp modelId="{E9FB0E0D-1CD7-4394-8938-7A848854CAAB}">
      <dsp:nvSpPr>
        <dsp:cNvPr id="0" name=""/>
        <dsp:cNvSpPr/>
      </dsp:nvSpPr>
      <dsp:spPr>
        <a:xfrm rot="10800000">
          <a:off x="0" y="1320"/>
          <a:ext cx="2514599" cy="476818"/>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8838" tIns="99568" rIns="178838" bIns="99568" numCol="1" spcCol="1270" anchor="ctr" anchorCtr="0">
          <a:noAutofit/>
        </a:bodyPr>
        <a:lstStyle/>
        <a:p>
          <a:pPr marL="0" lvl="0" indent="0" algn="ctr" defTabSz="622300">
            <a:lnSpc>
              <a:spcPct val="90000"/>
            </a:lnSpc>
            <a:spcBef>
              <a:spcPct val="0"/>
            </a:spcBef>
            <a:spcAft>
              <a:spcPct val="35000"/>
            </a:spcAft>
            <a:buNone/>
          </a:pPr>
          <a:r>
            <a:rPr lang="en-US" sz="1400" kern="1200"/>
            <a:t>Step One</a:t>
          </a:r>
        </a:p>
      </dsp:txBody>
      <dsp:txXfrm rot="-10800000">
        <a:off x="0" y="1320"/>
        <a:ext cx="2514599" cy="309932"/>
      </dsp:txXfrm>
    </dsp:sp>
    <dsp:sp modelId="{255DD167-080F-4343-9B8E-86A1C3DE17DD}">
      <dsp:nvSpPr>
        <dsp:cNvPr id="0" name=""/>
        <dsp:cNvSpPr/>
      </dsp:nvSpPr>
      <dsp:spPr>
        <a:xfrm>
          <a:off x="2514599" y="1320"/>
          <a:ext cx="7543800" cy="309932"/>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3024" tIns="152400" rIns="153024" bIns="152400" numCol="1" spcCol="1270" anchor="ctr" anchorCtr="0">
          <a:noAutofit/>
        </a:bodyPr>
        <a:lstStyle/>
        <a:p>
          <a:pPr marL="0" lvl="0" indent="0" algn="l" defTabSz="533400">
            <a:lnSpc>
              <a:spcPct val="90000"/>
            </a:lnSpc>
            <a:spcBef>
              <a:spcPct val="0"/>
            </a:spcBef>
            <a:spcAft>
              <a:spcPct val="35000"/>
            </a:spcAft>
            <a:buNone/>
          </a:pPr>
          <a:r>
            <a:rPr lang="en-US" sz="1200" kern="1200" dirty="0"/>
            <a:t>Import the required libraries, including requests, </a:t>
          </a:r>
          <a:r>
            <a:rPr lang="en-US" sz="1200" kern="1200" dirty="0" err="1"/>
            <a:t>json</a:t>
          </a:r>
          <a:r>
            <a:rPr lang="en-US" sz="1200" kern="1200" dirty="0"/>
            <a:t>, </a:t>
          </a:r>
          <a:r>
            <a:rPr lang="en-US" sz="1200" kern="1200" dirty="0" err="1"/>
            <a:t>gTTS</a:t>
          </a:r>
          <a:r>
            <a:rPr lang="en-US" sz="1200" kern="1200" dirty="0"/>
            <a:t>, </a:t>
          </a:r>
          <a:r>
            <a:rPr lang="en-US" sz="1200" kern="1200" dirty="0" err="1"/>
            <a:t>pygame</a:t>
          </a:r>
          <a:r>
            <a:rPr lang="en-US" sz="1200" kern="1200" dirty="0"/>
            <a:t>, and </a:t>
          </a:r>
          <a:r>
            <a:rPr lang="en-US" sz="1200" kern="1200" dirty="0" err="1"/>
            <a:t>os</a:t>
          </a:r>
          <a:r>
            <a:rPr lang="en-US" sz="1200" kern="1200" dirty="0"/>
            <a:t>.</a:t>
          </a:r>
        </a:p>
      </dsp:txBody>
      <dsp:txXfrm>
        <a:off x="2514599" y="1320"/>
        <a:ext cx="7543800" cy="309932"/>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A62759-99E7-47D5-9CEB-96CB605C663A}">
      <dsp:nvSpPr>
        <dsp:cNvPr id="0" name=""/>
        <dsp:cNvSpPr/>
      </dsp:nvSpPr>
      <dsp:spPr>
        <a:xfrm>
          <a:off x="0" y="3544937"/>
          <a:ext cx="2514599" cy="44154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8838" tIns="170688" rIns="178838" bIns="170688" numCol="1" spcCol="1270" anchor="ctr" anchorCtr="0">
          <a:noAutofit/>
        </a:bodyPr>
        <a:lstStyle/>
        <a:p>
          <a:pPr marL="0" lvl="0" indent="0" algn="ctr" defTabSz="1066800">
            <a:lnSpc>
              <a:spcPct val="90000"/>
            </a:lnSpc>
            <a:spcBef>
              <a:spcPct val="0"/>
            </a:spcBef>
            <a:spcAft>
              <a:spcPct val="35000"/>
            </a:spcAft>
            <a:buNone/>
          </a:pPr>
          <a:r>
            <a:rPr lang="en-US" sz="2400" kern="1200"/>
            <a:t>Step Six</a:t>
          </a:r>
          <a:endParaRPr lang="en-US" sz="2400" kern="1200" dirty="0"/>
        </a:p>
      </dsp:txBody>
      <dsp:txXfrm>
        <a:off x="0" y="3544937"/>
        <a:ext cx="2514599" cy="441540"/>
      </dsp:txXfrm>
    </dsp:sp>
    <dsp:sp modelId="{1DC486D8-A511-4BD8-901C-C3F0C581AF10}">
      <dsp:nvSpPr>
        <dsp:cNvPr id="0" name=""/>
        <dsp:cNvSpPr/>
      </dsp:nvSpPr>
      <dsp:spPr>
        <a:xfrm>
          <a:off x="2514599" y="3544937"/>
          <a:ext cx="7543800" cy="44154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3024" tIns="228600" rIns="153024" bIns="228600" numCol="1" spcCol="1270" anchor="ctr" anchorCtr="0">
          <a:noAutofit/>
        </a:bodyPr>
        <a:lstStyle/>
        <a:p>
          <a:pPr marL="0" lvl="0" indent="0" algn="l" defTabSz="800100">
            <a:lnSpc>
              <a:spcPct val="90000"/>
            </a:lnSpc>
            <a:spcBef>
              <a:spcPct val="0"/>
            </a:spcBef>
            <a:spcAft>
              <a:spcPct val="35000"/>
            </a:spcAft>
            <a:buNone/>
          </a:pPr>
          <a:r>
            <a:rPr lang="en-US" sz="1800" b="0" i="0" kern="1200"/>
            <a:t>Use the pyttsx3 engine to speak the direction and print it to the console, wait for 30 seconds, and repeat indefinitely.</a:t>
          </a:r>
          <a:endParaRPr lang="en-US" sz="1800" kern="1200" dirty="0"/>
        </a:p>
      </dsp:txBody>
      <dsp:txXfrm>
        <a:off x="2514599" y="3544937"/>
        <a:ext cx="7543800" cy="441540"/>
      </dsp:txXfrm>
    </dsp:sp>
    <dsp:sp modelId="{45C0913F-2719-42B6-B4B6-041868A8B505}">
      <dsp:nvSpPr>
        <dsp:cNvPr id="0" name=""/>
        <dsp:cNvSpPr/>
      </dsp:nvSpPr>
      <dsp:spPr>
        <a:xfrm rot="10800000">
          <a:off x="0" y="2872471"/>
          <a:ext cx="2514599" cy="679088"/>
        </a:xfrm>
        <a:prstGeom prst="upArrowCallout">
          <a:avLst>
            <a:gd name="adj1" fmla="val 5000"/>
            <a:gd name="adj2" fmla="val 10000"/>
            <a:gd name="adj3" fmla="val 15000"/>
            <a:gd name="adj4" fmla="val 64977"/>
          </a:avLst>
        </a:prstGeom>
        <a:solidFill>
          <a:schemeClr val="accent2">
            <a:hueOff val="381558"/>
            <a:satOff val="-8706"/>
            <a:lumOff val="3216"/>
            <a:alphaOff val="0"/>
          </a:schemeClr>
        </a:solidFill>
        <a:ln w="12700" cap="flat" cmpd="sng" algn="ctr">
          <a:solidFill>
            <a:schemeClr val="accent2">
              <a:hueOff val="381558"/>
              <a:satOff val="-8706"/>
              <a:lumOff val="321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8838" tIns="170688" rIns="178838" bIns="170688" numCol="1" spcCol="1270" anchor="ctr" anchorCtr="0">
          <a:noAutofit/>
        </a:bodyPr>
        <a:lstStyle/>
        <a:p>
          <a:pPr marL="0" lvl="0" indent="0" algn="ctr" defTabSz="1066800">
            <a:lnSpc>
              <a:spcPct val="90000"/>
            </a:lnSpc>
            <a:spcBef>
              <a:spcPct val="0"/>
            </a:spcBef>
            <a:spcAft>
              <a:spcPct val="35000"/>
            </a:spcAft>
            <a:buNone/>
          </a:pPr>
          <a:r>
            <a:rPr lang="en-US" sz="2400" kern="1200"/>
            <a:t>Step Five</a:t>
          </a:r>
        </a:p>
      </dsp:txBody>
      <dsp:txXfrm rot="-10800000">
        <a:off x="0" y="2872471"/>
        <a:ext cx="2514599" cy="441407"/>
      </dsp:txXfrm>
    </dsp:sp>
    <dsp:sp modelId="{1A73D15D-3A19-457E-8C00-498354F2FF59}">
      <dsp:nvSpPr>
        <dsp:cNvPr id="0" name=""/>
        <dsp:cNvSpPr/>
      </dsp:nvSpPr>
      <dsp:spPr>
        <a:xfrm>
          <a:off x="2514599" y="2691362"/>
          <a:ext cx="7543800" cy="803626"/>
        </a:xfrm>
        <a:prstGeom prst="rect">
          <a:avLst/>
        </a:prstGeom>
        <a:solidFill>
          <a:schemeClr val="accent2">
            <a:tint val="40000"/>
            <a:alpha val="90000"/>
            <a:hueOff val="394913"/>
            <a:satOff val="-1035"/>
            <a:lumOff val="370"/>
            <a:alphaOff val="0"/>
          </a:schemeClr>
        </a:solidFill>
        <a:ln w="12700" cap="flat" cmpd="sng" algn="ctr">
          <a:solidFill>
            <a:schemeClr val="accent2">
              <a:tint val="40000"/>
              <a:alpha val="90000"/>
              <a:hueOff val="394913"/>
              <a:satOff val="-1035"/>
              <a:lumOff val="37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3024" tIns="203200" rIns="153024" bIns="203200" numCol="1" spcCol="1270" anchor="ctr" anchorCtr="0">
          <a:noAutofit/>
        </a:bodyPr>
        <a:lstStyle/>
        <a:p>
          <a:pPr marL="0" lvl="0" indent="0" algn="l" defTabSz="711200">
            <a:lnSpc>
              <a:spcPct val="90000"/>
            </a:lnSpc>
            <a:spcBef>
              <a:spcPct val="0"/>
            </a:spcBef>
            <a:spcAft>
              <a:spcPct val="35000"/>
            </a:spcAft>
            <a:buNone/>
          </a:pPr>
          <a:r>
            <a:rPr lang="en-US" sz="1600" b="0" i="0" kern="1200"/>
            <a:t>Call the get_qibla_direction() function to get the current Qibla direction and convert it to a human-readable string using the direction_to_string() function</a:t>
          </a:r>
          <a:endParaRPr lang="en-US" sz="1600" kern="1200" dirty="0"/>
        </a:p>
      </dsp:txBody>
      <dsp:txXfrm>
        <a:off x="2514599" y="2691362"/>
        <a:ext cx="7543800" cy="803626"/>
      </dsp:txXfrm>
    </dsp:sp>
    <dsp:sp modelId="{2B19F4DD-FC92-4841-9843-E239C9524E2B}">
      <dsp:nvSpPr>
        <dsp:cNvPr id="0" name=""/>
        <dsp:cNvSpPr/>
      </dsp:nvSpPr>
      <dsp:spPr>
        <a:xfrm rot="10800000">
          <a:off x="0" y="2018896"/>
          <a:ext cx="2514599" cy="679088"/>
        </a:xfrm>
        <a:prstGeom prst="upArrowCallout">
          <a:avLst>
            <a:gd name="adj1" fmla="val 5000"/>
            <a:gd name="adj2" fmla="val 10000"/>
            <a:gd name="adj3" fmla="val 15000"/>
            <a:gd name="adj4" fmla="val 64977"/>
          </a:avLst>
        </a:prstGeom>
        <a:solidFill>
          <a:schemeClr val="accent2">
            <a:hueOff val="763116"/>
            <a:satOff val="-17411"/>
            <a:lumOff val="6432"/>
            <a:alphaOff val="0"/>
          </a:schemeClr>
        </a:solidFill>
        <a:ln w="12700" cap="flat" cmpd="sng" algn="ctr">
          <a:solidFill>
            <a:schemeClr val="accent2">
              <a:hueOff val="763116"/>
              <a:satOff val="-17411"/>
              <a:lumOff val="643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8838" tIns="170688" rIns="178838" bIns="170688" numCol="1" spcCol="1270" anchor="ctr" anchorCtr="0">
          <a:noAutofit/>
        </a:bodyPr>
        <a:lstStyle/>
        <a:p>
          <a:pPr marL="0" lvl="0" indent="0" algn="ctr" defTabSz="1066800">
            <a:lnSpc>
              <a:spcPct val="90000"/>
            </a:lnSpc>
            <a:spcBef>
              <a:spcPct val="0"/>
            </a:spcBef>
            <a:spcAft>
              <a:spcPct val="35000"/>
            </a:spcAft>
            <a:buNone/>
          </a:pPr>
          <a:r>
            <a:rPr lang="en-US" sz="2400" kern="1200"/>
            <a:t>Step Four</a:t>
          </a:r>
        </a:p>
      </dsp:txBody>
      <dsp:txXfrm rot="-10800000">
        <a:off x="0" y="2018896"/>
        <a:ext cx="2514599" cy="441407"/>
      </dsp:txXfrm>
    </dsp:sp>
    <dsp:sp modelId="{16B28BC8-90E2-4946-9682-B3BCDD336FCA}">
      <dsp:nvSpPr>
        <dsp:cNvPr id="0" name=""/>
        <dsp:cNvSpPr/>
      </dsp:nvSpPr>
      <dsp:spPr>
        <a:xfrm>
          <a:off x="2514599" y="2018896"/>
          <a:ext cx="7543800" cy="441407"/>
        </a:xfrm>
        <a:prstGeom prst="rect">
          <a:avLst/>
        </a:prstGeom>
        <a:solidFill>
          <a:schemeClr val="accent2">
            <a:tint val="40000"/>
            <a:alpha val="90000"/>
            <a:hueOff val="789826"/>
            <a:satOff val="-2069"/>
            <a:lumOff val="741"/>
            <a:alphaOff val="0"/>
          </a:schemeClr>
        </a:solidFill>
        <a:ln w="12700" cap="flat" cmpd="sng" algn="ctr">
          <a:solidFill>
            <a:schemeClr val="accent2">
              <a:tint val="40000"/>
              <a:alpha val="90000"/>
              <a:hueOff val="789826"/>
              <a:satOff val="-2069"/>
              <a:lumOff val="74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3024" tIns="228600" rIns="153024" bIns="228600" numCol="1" spcCol="1270" anchor="ctr" anchorCtr="0">
          <a:noAutofit/>
        </a:bodyPr>
        <a:lstStyle/>
        <a:p>
          <a:pPr marL="0" lvl="0" indent="0" algn="l" defTabSz="800100">
            <a:lnSpc>
              <a:spcPct val="90000"/>
            </a:lnSpc>
            <a:spcBef>
              <a:spcPct val="0"/>
            </a:spcBef>
            <a:spcAft>
              <a:spcPct val="35000"/>
            </a:spcAft>
            <a:buNone/>
          </a:pPr>
          <a:r>
            <a:rPr lang="en-US" sz="1800" b="0" i="0" kern="1200"/>
            <a:t>Define a function called get_qibla_direction() that calculates the Qibla direction using the formula provided.</a:t>
          </a:r>
          <a:r>
            <a:rPr lang="en-US" sz="1800" kern="1200"/>
            <a:t>.</a:t>
          </a:r>
          <a:endParaRPr lang="en-US" sz="1800" kern="1200" dirty="0"/>
        </a:p>
      </dsp:txBody>
      <dsp:txXfrm>
        <a:off x="2514599" y="2018896"/>
        <a:ext cx="7543800" cy="441407"/>
      </dsp:txXfrm>
    </dsp:sp>
    <dsp:sp modelId="{449D6DB5-4CD0-4222-8356-6970BF6A4232}">
      <dsp:nvSpPr>
        <dsp:cNvPr id="0" name=""/>
        <dsp:cNvSpPr/>
      </dsp:nvSpPr>
      <dsp:spPr>
        <a:xfrm rot="10800000">
          <a:off x="0" y="1346431"/>
          <a:ext cx="2514599" cy="679088"/>
        </a:xfrm>
        <a:prstGeom prst="upArrowCallout">
          <a:avLst>
            <a:gd name="adj1" fmla="val 5000"/>
            <a:gd name="adj2" fmla="val 10000"/>
            <a:gd name="adj3" fmla="val 15000"/>
            <a:gd name="adj4" fmla="val 64977"/>
          </a:avLst>
        </a:prstGeom>
        <a:solidFill>
          <a:schemeClr val="accent2">
            <a:hueOff val="1144674"/>
            <a:satOff val="-26117"/>
            <a:lumOff val="9647"/>
            <a:alphaOff val="0"/>
          </a:schemeClr>
        </a:solidFill>
        <a:ln w="12700" cap="flat" cmpd="sng" algn="ctr">
          <a:solidFill>
            <a:schemeClr val="accent2">
              <a:hueOff val="1144674"/>
              <a:satOff val="-26117"/>
              <a:lumOff val="964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8838" tIns="170688" rIns="178838" bIns="170688" numCol="1" spcCol="1270" anchor="ctr" anchorCtr="0">
          <a:noAutofit/>
        </a:bodyPr>
        <a:lstStyle/>
        <a:p>
          <a:pPr marL="0" lvl="0" indent="0" algn="ctr" defTabSz="1066800">
            <a:lnSpc>
              <a:spcPct val="90000"/>
            </a:lnSpc>
            <a:spcBef>
              <a:spcPct val="0"/>
            </a:spcBef>
            <a:spcAft>
              <a:spcPct val="35000"/>
            </a:spcAft>
            <a:buNone/>
          </a:pPr>
          <a:r>
            <a:rPr lang="en-US" sz="2400" kern="1200"/>
            <a:t>Step Three</a:t>
          </a:r>
        </a:p>
      </dsp:txBody>
      <dsp:txXfrm rot="-10800000">
        <a:off x="0" y="1346431"/>
        <a:ext cx="2514599" cy="441407"/>
      </dsp:txXfrm>
    </dsp:sp>
    <dsp:sp modelId="{6751F188-8E90-4882-8D8A-8CBD0A13603C}">
      <dsp:nvSpPr>
        <dsp:cNvPr id="0" name=""/>
        <dsp:cNvSpPr/>
      </dsp:nvSpPr>
      <dsp:spPr>
        <a:xfrm>
          <a:off x="2514599" y="1346431"/>
          <a:ext cx="7543800" cy="441407"/>
        </a:xfrm>
        <a:prstGeom prst="rect">
          <a:avLst/>
        </a:prstGeom>
        <a:solidFill>
          <a:schemeClr val="accent2">
            <a:tint val="40000"/>
            <a:alpha val="90000"/>
            <a:hueOff val="1184739"/>
            <a:satOff val="-3104"/>
            <a:lumOff val="1111"/>
            <a:alphaOff val="0"/>
          </a:schemeClr>
        </a:solidFill>
        <a:ln w="12700" cap="flat" cmpd="sng" algn="ctr">
          <a:solidFill>
            <a:schemeClr val="accent2">
              <a:tint val="40000"/>
              <a:alpha val="90000"/>
              <a:hueOff val="1184739"/>
              <a:satOff val="-3104"/>
              <a:lumOff val="11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3024" tIns="228600" rIns="153024" bIns="228600" numCol="1" spcCol="1270" anchor="ctr" anchorCtr="0">
          <a:noAutofit/>
        </a:bodyPr>
        <a:lstStyle/>
        <a:p>
          <a:pPr marL="0" lvl="0" indent="0" algn="l" defTabSz="800100">
            <a:lnSpc>
              <a:spcPct val="90000"/>
            </a:lnSpc>
            <a:spcBef>
              <a:spcPct val="0"/>
            </a:spcBef>
            <a:spcAft>
              <a:spcPct val="35000"/>
            </a:spcAft>
            <a:buNone/>
          </a:pPr>
          <a:r>
            <a:rPr lang="en-US" sz="1800" b="0" i="0" kern="1200"/>
            <a:t>Initialize the pyttsx3 text-to-speech engine and set the voice, volume, and rate.</a:t>
          </a:r>
          <a:endParaRPr lang="en-US" sz="1800" kern="1200" dirty="0"/>
        </a:p>
      </dsp:txBody>
      <dsp:txXfrm>
        <a:off x="2514599" y="1346431"/>
        <a:ext cx="7543800" cy="441407"/>
      </dsp:txXfrm>
    </dsp:sp>
    <dsp:sp modelId="{296FC90F-3B32-4DD9-AEA9-81A69E171174}">
      <dsp:nvSpPr>
        <dsp:cNvPr id="0" name=""/>
        <dsp:cNvSpPr/>
      </dsp:nvSpPr>
      <dsp:spPr>
        <a:xfrm rot="10800000">
          <a:off x="0" y="673965"/>
          <a:ext cx="2514599" cy="679088"/>
        </a:xfrm>
        <a:prstGeom prst="upArrowCallout">
          <a:avLst>
            <a:gd name="adj1" fmla="val 5000"/>
            <a:gd name="adj2" fmla="val 10000"/>
            <a:gd name="adj3" fmla="val 15000"/>
            <a:gd name="adj4" fmla="val 64977"/>
          </a:avLst>
        </a:prstGeom>
        <a:solidFill>
          <a:schemeClr val="accent2">
            <a:hueOff val="1526231"/>
            <a:satOff val="-34822"/>
            <a:lumOff val="12863"/>
            <a:alphaOff val="0"/>
          </a:schemeClr>
        </a:solidFill>
        <a:ln w="12700" cap="flat" cmpd="sng" algn="ctr">
          <a:solidFill>
            <a:schemeClr val="accent2">
              <a:hueOff val="1526231"/>
              <a:satOff val="-34822"/>
              <a:lumOff val="1286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8838" tIns="170688" rIns="178838" bIns="170688" numCol="1" spcCol="1270" anchor="ctr" anchorCtr="0">
          <a:noAutofit/>
        </a:bodyPr>
        <a:lstStyle/>
        <a:p>
          <a:pPr marL="0" lvl="0" indent="0" algn="ctr" defTabSz="1066800">
            <a:lnSpc>
              <a:spcPct val="90000"/>
            </a:lnSpc>
            <a:spcBef>
              <a:spcPct val="0"/>
            </a:spcBef>
            <a:spcAft>
              <a:spcPct val="35000"/>
            </a:spcAft>
            <a:buNone/>
          </a:pPr>
          <a:r>
            <a:rPr lang="en-US" sz="2400" kern="1200"/>
            <a:t>Step Two</a:t>
          </a:r>
          <a:endParaRPr lang="en-US" sz="2400" kern="1200" dirty="0"/>
        </a:p>
      </dsp:txBody>
      <dsp:txXfrm rot="-10800000">
        <a:off x="0" y="673965"/>
        <a:ext cx="2514599" cy="441407"/>
      </dsp:txXfrm>
    </dsp:sp>
    <dsp:sp modelId="{9134FC41-5E0B-4877-BDAD-C4D957DE1F7B}">
      <dsp:nvSpPr>
        <dsp:cNvPr id="0" name=""/>
        <dsp:cNvSpPr/>
      </dsp:nvSpPr>
      <dsp:spPr>
        <a:xfrm>
          <a:off x="2514599" y="673965"/>
          <a:ext cx="7543800" cy="441407"/>
        </a:xfrm>
        <a:prstGeom prst="rect">
          <a:avLst/>
        </a:prstGeom>
        <a:solidFill>
          <a:schemeClr val="accent2">
            <a:tint val="40000"/>
            <a:alpha val="90000"/>
            <a:hueOff val="1579651"/>
            <a:satOff val="-4138"/>
            <a:lumOff val="1482"/>
            <a:alphaOff val="0"/>
          </a:schemeClr>
        </a:solidFill>
        <a:ln w="12700" cap="flat" cmpd="sng" algn="ctr">
          <a:solidFill>
            <a:schemeClr val="accent2">
              <a:tint val="40000"/>
              <a:alpha val="90000"/>
              <a:hueOff val="1579651"/>
              <a:satOff val="-4138"/>
              <a:lumOff val="148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3024" tIns="228600" rIns="153024" bIns="228600" numCol="1" spcCol="1270" anchor="ctr" anchorCtr="0">
          <a:noAutofit/>
        </a:bodyPr>
        <a:lstStyle/>
        <a:p>
          <a:pPr marL="0" lvl="0" indent="0" algn="l" defTabSz="800100">
            <a:lnSpc>
              <a:spcPct val="90000"/>
            </a:lnSpc>
            <a:spcBef>
              <a:spcPct val="0"/>
            </a:spcBef>
            <a:spcAft>
              <a:spcPct val="35000"/>
            </a:spcAft>
            <a:buNone/>
          </a:pPr>
          <a:r>
            <a:rPr lang="en-US" sz="1800" b="0" i="0" kern="1200" dirty="0"/>
            <a:t>Define the latitude and longitude coordinates of the Kaaba in Mecca and the Raspberry Pi.</a:t>
          </a:r>
          <a:endParaRPr lang="en-US" sz="1800" kern="1200" dirty="0"/>
        </a:p>
      </dsp:txBody>
      <dsp:txXfrm>
        <a:off x="2514599" y="673965"/>
        <a:ext cx="7543800" cy="441407"/>
      </dsp:txXfrm>
    </dsp:sp>
    <dsp:sp modelId="{67A600C0-C057-4355-9E29-97F71794EB30}">
      <dsp:nvSpPr>
        <dsp:cNvPr id="0" name=""/>
        <dsp:cNvSpPr/>
      </dsp:nvSpPr>
      <dsp:spPr>
        <a:xfrm rot="10800000">
          <a:off x="0" y="1500"/>
          <a:ext cx="2514599" cy="679088"/>
        </a:xfrm>
        <a:prstGeom prst="upArrowCallout">
          <a:avLst>
            <a:gd name="adj1" fmla="val 5000"/>
            <a:gd name="adj2" fmla="val 10000"/>
            <a:gd name="adj3" fmla="val 15000"/>
            <a:gd name="adj4" fmla="val 64977"/>
          </a:avLst>
        </a:prstGeom>
        <a:solidFill>
          <a:schemeClr val="accent2">
            <a:hueOff val="1907789"/>
            <a:satOff val="-43528"/>
            <a:lumOff val="16079"/>
            <a:alphaOff val="0"/>
          </a:schemeClr>
        </a:solidFill>
        <a:ln w="12700" cap="flat" cmpd="sng" algn="ctr">
          <a:solidFill>
            <a:schemeClr val="accent2">
              <a:hueOff val="1907789"/>
              <a:satOff val="-43528"/>
              <a:lumOff val="1607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8838" tIns="170688" rIns="178838" bIns="170688" numCol="1" spcCol="1270" anchor="ctr" anchorCtr="0">
          <a:noAutofit/>
        </a:bodyPr>
        <a:lstStyle/>
        <a:p>
          <a:pPr marL="0" lvl="0" indent="0" algn="ctr" defTabSz="1066800">
            <a:lnSpc>
              <a:spcPct val="90000"/>
            </a:lnSpc>
            <a:spcBef>
              <a:spcPct val="0"/>
            </a:spcBef>
            <a:spcAft>
              <a:spcPct val="35000"/>
            </a:spcAft>
            <a:buNone/>
          </a:pPr>
          <a:r>
            <a:rPr lang="en-US" sz="2400" kern="1200"/>
            <a:t>Step One</a:t>
          </a:r>
        </a:p>
      </dsp:txBody>
      <dsp:txXfrm rot="-10800000">
        <a:off x="0" y="1500"/>
        <a:ext cx="2514599" cy="441407"/>
      </dsp:txXfrm>
    </dsp:sp>
    <dsp:sp modelId="{5BDBC4D0-4ABD-470A-9BB4-0E532E85D014}">
      <dsp:nvSpPr>
        <dsp:cNvPr id="0" name=""/>
        <dsp:cNvSpPr/>
      </dsp:nvSpPr>
      <dsp:spPr>
        <a:xfrm>
          <a:off x="2514599" y="1500"/>
          <a:ext cx="7543800" cy="441407"/>
        </a:xfrm>
        <a:prstGeom prst="rect">
          <a:avLst/>
        </a:prstGeom>
        <a:solidFill>
          <a:schemeClr val="accent2">
            <a:tint val="40000"/>
            <a:alpha val="90000"/>
            <a:hueOff val="1974564"/>
            <a:satOff val="-5173"/>
            <a:lumOff val="1852"/>
            <a:alphaOff val="0"/>
          </a:schemeClr>
        </a:solidFill>
        <a:ln w="12700" cap="flat" cmpd="sng" algn="ctr">
          <a:solidFill>
            <a:schemeClr val="accent2">
              <a:tint val="40000"/>
              <a:alpha val="90000"/>
              <a:hueOff val="1974564"/>
              <a:satOff val="-5173"/>
              <a:lumOff val="185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3024" tIns="228600" rIns="153024" bIns="228600" numCol="1" spcCol="1270" anchor="ctr" anchorCtr="0">
          <a:noAutofit/>
        </a:bodyPr>
        <a:lstStyle/>
        <a:p>
          <a:pPr marL="0" lvl="0" indent="0" algn="l" defTabSz="800100">
            <a:lnSpc>
              <a:spcPct val="90000"/>
            </a:lnSpc>
            <a:spcBef>
              <a:spcPct val="0"/>
            </a:spcBef>
            <a:spcAft>
              <a:spcPct val="35000"/>
            </a:spcAft>
            <a:buNone/>
          </a:pPr>
          <a:r>
            <a:rPr lang="en-US" sz="1800" b="0" i="0" kern="1200"/>
            <a:t>Import the necessary modules: math, time, and pyttsx3.</a:t>
          </a:r>
          <a:endParaRPr lang="en-US" sz="1800" kern="1200" dirty="0"/>
        </a:p>
      </dsp:txBody>
      <dsp:txXfrm>
        <a:off x="2514599" y="1500"/>
        <a:ext cx="7543800" cy="441407"/>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E446F0-3686-470F-B421-A9DDD6B3FC7A}">
      <dsp:nvSpPr>
        <dsp:cNvPr id="0" name=""/>
        <dsp:cNvSpPr/>
      </dsp:nvSpPr>
      <dsp:spPr>
        <a:xfrm>
          <a:off x="0" y="3579567"/>
          <a:ext cx="2514599" cy="46981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8838" tIns="170688" rIns="178838" bIns="170688" numCol="1" spcCol="1270" anchor="ctr" anchorCtr="0">
          <a:noAutofit/>
        </a:bodyPr>
        <a:lstStyle/>
        <a:p>
          <a:pPr marL="0" lvl="0" indent="0" algn="ctr" defTabSz="1066800">
            <a:lnSpc>
              <a:spcPct val="90000"/>
            </a:lnSpc>
            <a:spcBef>
              <a:spcPct val="0"/>
            </a:spcBef>
            <a:spcAft>
              <a:spcPct val="35000"/>
            </a:spcAft>
            <a:buNone/>
          </a:pPr>
          <a:r>
            <a:rPr lang="en-US" sz="2400" kern="1200"/>
            <a:t>Step Seven</a:t>
          </a:r>
        </a:p>
      </dsp:txBody>
      <dsp:txXfrm>
        <a:off x="0" y="3579567"/>
        <a:ext cx="2514599" cy="469816"/>
      </dsp:txXfrm>
    </dsp:sp>
    <dsp:sp modelId="{1A268962-7462-49FD-8A62-6D4E3DF60B13}">
      <dsp:nvSpPr>
        <dsp:cNvPr id="0" name=""/>
        <dsp:cNvSpPr/>
      </dsp:nvSpPr>
      <dsp:spPr>
        <a:xfrm>
          <a:off x="2514599" y="3579567"/>
          <a:ext cx="7543800" cy="46981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3024" tIns="203200" rIns="153024" bIns="203200" numCol="1" spcCol="1270" anchor="ctr" anchorCtr="0">
          <a:noAutofit/>
        </a:bodyPr>
        <a:lstStyle/>
        <a:p>
          <a:pPr marL="0" lvl="0" indent="0" algn="l" defTabSz="711200">
            <a:lnSpc>
              <a:spcPct val="90000"/>
            </a:lnSpc>
            <a:spcBef>
              <a:spcPct val="0"/>
            </a:spcBef>
            <a:spcAft>
              <a:spcPct val="35000"/>
            </a:spcAft>
            <a:buNone/>
          </a:pPr>
          <a:r>
            <a:rPr lang="en-US" sz="1600" kern="1200" dirty="0"/>
            <a:t>End Algorithm</a:t>
          </a:r>
        </a:p>
      </dsp:txBody>
      <dsp:txXfrm>
        <a:off x="2514599" y="3579567"/>
        <a:ext cx="7543800" cy="469816"/>
      </dsp:txXfrm>
    </dsp:sp>
    <dsp:sp modelId="{10BADF6B-367C-494E-A81C-FC632C714DF1}">
      <dsp:nvSpPr>
        <dsp:cNvPr id="0" name=""/>
        <dsp:cNvSpPr/>
      </dsp:nvSpPr>
      <dsp:spPr>
        <a:xfrm rot="10800000">
          <a:off x="0" y="2864037"/>
          <a:ext cx="2514599" cy="722577"/>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8838" tIns="170688" rIns="17883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Step Five</a:t>
          </a:r>
        </a:p>
      </dsp:txBody>
      <dsp:txXfrm rot="-10800000">
        <a:off x="0" y="2864037"/>
        <a:ext cx="2514599" cy="469675"/>
      </dsp:txXfrm>
    </dsp:sp>
    <dsp:sp modelId="{FD08D392-779B-4A69-839C-4F65BED97D7C}">
      <dsp:nvSpPr>
        <dsp:cNvPr id="0" name=""/>
        <dsp:cNvSpPr/>
      </dsp:nvSpPr>
      <dsp:spPr>
        <a:xfrm>
          <a:off x="2514599" y="2864037"/>
          <a:ext cx="7543800" cy="46967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3024" tIns="203200" rIns="153024" bIns="203200" numCol="1" spcCol="1270" anchor="ctr" anchorCtr="0">
          <a:noAutofit/>
        </a:bodyPr>
        <a:lstStyle/>
        <a:p>
          <a:pPr marL="0" lvl="0" indent="0" algn="l" defTabSz="711200">
            <a:lnSpc>
              <a:spcPct val="90000"/>
            </a:lnSpc>
            <a:spcBef>
              <a:spcPct val="0"/>
            </a:spcBef>
            <a:spcAft>
              <a:spcPct val="35000"/>
            </a:spcAft>
            <a:buNone/>
          </a:pPr>
          <a:r>
            <a:rPr lang="en-US" sz="1600" kern="1200" dirty="0"/>
            <a:t>Call the `</a:t>
          </a:r>
          <a:r>
            <a:rPr lang="en-US" sz="1600" kern="1200" dirty="0" err="1"/>
            <a:t>print_output</a:t>
          </a:r>
          <a:r>
            <a:rPr lang="en-US" sz="1600" kern="1200" dirty="0"/>
            <a:t>()` function with the city and country data from `location` as arguments to print the location data to the console and speak it out loud.</a:t>
          </a:r>
        </a:p>
      </dsp:txBody>
      <dsp:txXfrm>
        <a:off x="2514599" y="2864037"/>
        <a:ext cx="7543800" cy="469675"/>
      </dsp:txXfrm>
    </dsp:sp>
    <dsp:sp modelId="{8533BEC6-024E-4F06-A7D5-8B00BB44F3FB}">
      <dsp:nvSpPr>
        <dsp:cNvPr id="0" name=""/>
        <dsp:cNvSpPr/>
      </dsp:nvSpPr>
      <dsp:spPr>
        <a:xfrm rot="10800000">
          <a:off x="0" y="2148506"/>
          <a:ext cx="2514599" cy="722577"/>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8838" tIns="170688" rIns="178838" bIns="170688" numCol="1" spcCol="1270" anchor="ctr" anchorCtr="0">
          <a:noAutofit/>
        </a:bodyPr>
        <a:lstStyle/>
        <a:p>
          <a:pPr marL="0" lvl="0" indent="0" algn="ctr" defTabSz="1066800">
            <a:lnSpc>
              <a:spcPct val="90000"/>
            </a:lnSpc>
            <a:spcBef>
              <a:spcPct val="0"/>
            </a:spcBef>
            <a:spcAft>
              <a:spcPct val="35000"/>
            </a:spcAft>
            <a:buNone/>
          </a:pPr>
          <a:r>
            <a:rPr lang="en-US" sz="2400" kern="1200"/>
            <a:t>Step Four</a:t>
          </a:r>
        </a:p>
      </dsp:txBody>
      <dsp:txXfrm rot="-10800000">
        <a:off x="0" y="2148506"/>
        <a:ext cx="2514599" cy="469675"/>
      </dsp:txXfrm>
    </dsp:sp>
    <dsp:sp modelId="{AA02DA96-A9D4-4268-8AA2-053FF12D81D5}">
      <dsp:nvSpPr>
        <dsp:cNvPr id="0" name=""/>
        <dsp:cNvSpPr/>
      </dsp:nvSpPr>
      <dsp:spPr>
        <a:xfrm>
          <a:off x="2514599" y="2148506"/>
          <a:ext cx="7543800" cy="46967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3024" tIns="203200" rIns="153024" bIns="203200" numCol="1" spcCol="1270" anchor="ctr" anchorCtr="0">
          <a:noAutofit/>
        </a:bodyPr>
        <a:lstStyle/>
        <a:p>
          <a:pPr marL="0" lvl="0" indent="0" algn="l" defTabSz="711200">
            <a:lnSpc>
              <a:spcPct val="90000"/>
            </a:lnSpc>
            <a:spcBef>
              <a:spcPct val="0"/>
            </a:spcBef>
            <a:spcAft>
              <a:spcPct val="35000"/>
            </a:spcAft>
            <a:buNone/>
          </a:pPr>
          <a:r>
            <a:rPr lang="en-US" sz="1600" kern="1200" dirty="0"/>
            <a:t>Send the API request using the `</a:t>
          </a:r>
          <a:r>
            <a:rPr lang="en-US" sz="1600" kern="1200" dirty="0" err="1"/>
            <a:t>requests.get</a:t>
          </a:r>
          <a:r>
            <a:rPr lang="en-US" sz="1600" kern="1200" dirty="0"/>
            <a:t>()` function and save the response to a variable.</a:t>
          </a:r>
        </a:p>
      </dsp:txBody>
      <dsp:txXfrm>
        <a:off x="2514599" y="2148506"/>
        <a:ext cx="7543800" cy="469675"/>
      </dsp:txXfrm>
    </dsp:sp>
    <dsp:sp modelId="{4C66D038-342B-4784-B614-9B356B597933}">
      <dsp:nvSpPr>
        <dsp:cNvPr id="0" name=""/>
        <dsp:cNvSpPr/>
      </dsp:nvSpPr>
      <dsp:spPr>
        <a:xfrm rot="10800000">
          <a:off x="0" y="1432976"/>
          <a:ext cx="2514599" cy="722577"/>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8838" tIns="170688" rIns="178838" bIns="170688" numCol="1" spcCol="1270" anchor="ctr" anchorCtr="0">
          <a:noAutofit/>
        </a:bodyPr>
        <a:lstStyle/>
        <a:p>
          <a:pPr marL="0" lvl="0" indent="0" algn="ctr" defTabSz="1066800">
            <a:lnSpc>
              <a:spcPct val="90000"/>
            </a:lnSpc>
            <a:spcBef>
              <a:spcPct val="0"/>
            </a:spcBef>
            <a:spcAft>
              <a:spcPct val="35000"/>
            </a:spcAft>
            <a:buNone/>
          </a:pPr>
          <a:r>
            <a:rPr lang="en-US" sz="2400" kern="1200"/>
            <a:t>Step Three</a:t>
          </a:r>
        </a:p>
      </dsp:txBody>
      <dsp:txXfrm rot="-10800000">
        <a:off x="0" y="1432976"/>
        <a:ext cx="2514599" cy="469675"/>
      </dsp:txXfrm>
    </dsp:sp>
    <dsp:sp modelId="{C5417ED3-9569-45C4-B0DA-3906E57A5D94}">
      <dsp:nvSpPr>
        <dsp:cNvPr id="0" name=""/>
        <dsp:cNvSpPr/>
      </dsp:nvSpPr>
      <dsp:spPr>
        <a:xfrm>
          <a:off x="2514599" y="1432976"/>
          <a:ext cx="7543800" cy="46967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3024" tIns="203200" rIns="153024" bIns="203200" numCol="1" spcCol="1270" anchor="ctr" anchorCtr="0">
          <a:noAutofit/>
        </a:bodyPr>
        <a:lstStyle/>
        <a:p>
          <a:pPr marL="0" lvl="0" indent="0" algn="l" defTabSz="711200">
            <a:lnSpc>
              <a:spcPct val="90000"/>
            </a:lnSpc>
            <a:spcBef>
              <a:spcPct val="0"/>
            </a:spcBef>
            <a:spcAft>
              <a:spcPct val="35000"/>
            </a:spcAft>
            <a:buNone/>
          </a:pPr>
          <a:r>
            <a:rPr lang="en-US" sz="1600" kern="1200" dirty="0"/>
            <a:t>Define a function `</a:t>
          </a:r>
          <a:r>
            <a:rPr lang="en-US" sz="1600" kern="1200" dirty="0" err="1"/>
            <a:t>print_output</a:t>
          </a:r>
          <a:r>
            <a:rPr lang="en-US" sz="1600" kern="1200" dirty="0"/>
            <a:t>()` to print the location data to the console and speak it out loud using the `pyttsx3` text-to-speech engine..</a:t>
          </a:r>
        </a:p>
      </dsp:txBody>
      <dsp:txXfrm>
        <a:off x="2514599" y="1432976"/>
        <a:ext cx="7543800" cy="469675"/>
      </dsp:txXfrm>
    </dsp:sp>
    <dsp:sp modelId="{E60259C8-A602-4E8A-9337-99F17060FEF1}">
      <dsp:nvSpPr>
        <dsp:cNvPr id="0" name=""/>
        <dsp:cNvSpPr/>
      </dsp:nvSpPr>
      <dsp:spPr>
        <a:xfrm rot="10800000">
          <a:off x="0" y="717446"/>
          <a:ext cx="2514599" cy="722577"/>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8838" tIns="170688" rIns="178838" bIns="170688" numCol="1" spcCol="1270" anchor="ctr" anchorCtr="0">
          <a:noAutofit/>
        </a:bodyPr>
        <a:lstStyle/>
        <a:p>
          <a:pPr marL="0" lvl="0" indent="0" algn="ctr" defTabSz="1066800">
            <a:lnSpc>
              <a:spcPct val="90000"/>
            </a:lnSpc>
            <a:spcBef>
              <a:spcPct val="0"/>
            </a:spcBef>
            <a:spcAft>
              <a:spcPct val="35000"/>
            </a:spcAft>
            <a:buNone/>
          </a:pPr>
          <a:r>
            <a:rPr lang="en-US" sz="2400" kern="1200"/>
            <a:t>Step Two</a:t>
          </a:r>
        </a:p>
      </dsp:txBody>
      <dsp:txXfrm rot="-10800000">
        <a:off x="0" y="717446"/>
        <a:ext cx="2514599" cy="469675"/>
      </dsp:txXfrm>
    </dsp:sp>
    <dsp:sp modelId="{A8ACCDC2-0180-4E35-8BBB-4CD58EE9F62C}">
      <dsp:nvSpPr>
        <dsp:cNvPr id="0" name=""/>
        <dsp:cNvSpPr/>
      </dsp:nvSpPr>
      <dsp:spPr>
        <a:xfrm>
          <a:off x="2514599" y="717446"/>
          <a:ext cx="7543800" cy="46967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3024" tIns="203200" rIns="153024" bIns="203200" numCol="1" spcCol="1270" anchor="ctr" anchorCtr="0">
          <a:noAutofit/>
        </a:bodyPr>
        <a:lstStyle/>
        <a:p>
          <a:pPr marL="0" lvl="0" indent="0" algn="l" defTabSz="711200">
            <a:lnSpc>
              <a:spcPct val="90000"/>
            </a:lnSpc>
            <a:spcBef>
              <a:spcPct val="0"/>
            </a:spcBef>
            <a:spcAft>
              <a:spcPct val="35000"/>
            </a:spcAft>
            <a:buNone/>
          </a:pPr>
          <a:r>
            <a:rPr lang="en-US" sz="1600" kern="1200" dirty="0"/>
            <a:t>Define a function `</a:t>
          </a:r>
          <a:r>
            <a:rPr lang="en-US" sz="1600" kern="1200" dirty="0" err="1"/>
            <a:t>get_location</a:t>
          </a:r>
          <a:r>
            <a:rPr lang="en-US" sz="1600" kern="1200" dirty="0"/>
            <a:t>()` to retrieve the user's location data (city and country) using the `</a:t>
          </a:r>
          <a:r>
            <a:rPr lang="en-US" sz="1600" kern="1200" dirty="0" err="1"/>
            <a:t>ipapi</a:t>
          </a:r>
          <a:r>
            <a:rPr lang="en-US" sz="1600" kern="1200" dirty="0"/>
            <a:t>` API and return it as a tuple.</a:t>
          </a:r>
        </a:p>
      </dsp:txBody>
      <dsp:txXfrm>
        <a:off x="2514599" y="717446"/>
        <a:ext cx="7543800" cy="469675"/>
      </dsp:txXfrm>
    </dsp:sp>
    <dsp:sp modelId="{25E5B91D-6843-468F-9947-843CA686864A}">
      <dsp:nvSpPr>
        <dsp:cNvPr id="0" name=""/>
        <dsp:cNvSpPr/>
      </dsp:nvSpPr>
      <dsp:spPr>
        <a:xfrm rot="10800000">
          <a:off x="0" y="1916"/>
          <a:ext cx="2514599" cy="722577"/>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8838" tIns="170688" rIns="178838" bIns="170688" numCol="1" spcCol="1270" anchor="ctr" anchorCtr="0">
          <a:noAutofit/>
        </a:bodyPr>
        <a:lstStyle/>
        <a:p>
          <a:pPr marL="0" lvl="0" indent="0" algn="ctr" defTabSz="1066800">
            <a:lnSpc>
              <a:spcPct val="90000"/>
            </a:lnSpc>
            <a:spcBef>
              <a:spcPct val="0"/>
            </a:spcBef>
            <a:spcAft>
              <a:spcPct val="35000"/>
            </a:spcAft>
            <a:buNone/>
          </a:pPr>
          <a:r>
            <a:rPr lang="en-US" sz="2400" kern="1200"/>
            <a:t>Step One</a:t>
          </a:r>
        </a:p>
      </dsp:txBody>
      <dsp:txXfrm rot="-10800000">
        <a:off x="0" y="1916"/>
        <a:ext cx="2514599" cy="469675"/>
      </dsp:txXfrm>
    </dsp:sp>
    <dsp:sp modelId="{C35A7BBB-2A8A-4C49-ACF6-A8FE4DB5D093}">
      <dsp:nvSpPr>
        <dsp:cNvPr id="0" name=""/>
        <dsp:cNvSpPr/>
      </dsp:nvSpPr>
      <dsp:spPr>
        <a:xfrm>
          <a:off x="2514599" y="1916"/>
          <a:ext cx="7543800" cy="46967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3024" tIns="203200" rIns="153024" bIns="203200" numCol="1" spcCol="1270" anchor="ctr" anchorCtr="0">
          <a:noAutofit/>
        </a:bodyPr>
        <a:lstStyle/>
        <a:p>
          <a:pPr marL="0" lvl="0" indent="0" algn="l" defTabSz="711200">
            <a:lnSpc>
              <a:spcPct val="90000"/>
            </a:lnSpc>
            <a:spcBef>
              <a:spcPct val="0"/>
            </a:spcBef>
            <a:spcAft>
              <a:spcPct val="35000"/>
            </a:spcAft>
            <a:buNone/>
          </a:pPr>
          <a:r>
            <a:rPr lang="en-US" sz="1600" kern="1200" dirty="0"/>
            <a:t>Import the required modules `</a:t>
          </a:r>
          <a:r>
            <a:rPr lang="en-US" sz="1600" kern="1200" dirty="0" err="1"/>
            <a:t>ipapi</a:t>
          </a:r>
          <a:r>
            <a:rPr lang="en-US" sz="1600" kern="1200" dirty="0"/>
            <a:t>` and `pyttsx3`.</a:t>
          </a:r>
        </a:p>
      </dsp:txBody>
      <dsp:txXfrm>
        <a:off x="2514599" y="1916"/>
        <a:ext cx="7543800" cy="469675"/>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D7BC0C-FF73-4845-9AC1-839E93A3EF5B}">
      <dsp:nvSpPr>
        <dsp:cNvPr id="0" name=""/>
        <dsp:cNvSpPr/>
      </dsp:nvSpPr>
      <dsp:spPr>
        <a:xfrm>
          <a:off x="37027" y="3920124"/>
          <a:ext cx="2590241" cy="509834"/>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218" tIns="128016" rIns="184218" bIns="128016" numCol="1" spcCol="1270" anchor="ctr" anchorCtr="0">
          <a:noAutofit/>
        </a:bodyPr>
        <a:lstStyle/>
        <a:p>
          <a:pPr marL="0" lvl="0" indent="0" algn="ctr" defTabSz="800100">
            <a:lnSpc>
              <a:spcPct val="90000"/>
            </a:lnSpc>
            <a:spcBef>
              <a:spcPct val="0"/>
            </a:spcBef>
            <a:spcAft>
              <a:spcPct val="35000"/>
            </a:spcAft>
            <a:buNone/>
          </a:pPr>
          <a:r>
            <a:rPr lang="en-US" sz="1800" kern="1200"/>
            <a:t>Step Six</a:t>
          </a:r>
          <a:endParaRPr lang="en-US" sz="1800" kern="1200" dirty="0"/>
        </a:p>
      </dsp:txBody>
      <dsp:txXfrm>
        <a:off x="37027" y="3920124"/>
        <a:ext cx="2590241" cy="509834"/>
      </dsp:txXfrm>
    </dsp:sp>
    <dsp:sp modelId="{8EF364F1-E6C9-4092-A610-BD8BFD6DE3A4}">
      <dsp:nvSpPr>
        <dsp:cNvPr id="0" name=""/>
        <dsp:cNvSpPr/>
      </dsp:nvSpPr>
      <dsp:spPr>
        <a:xfrm>
          <a:off x="2701324" y="3920124"/>
          <a:ext cx="7622615" cy="509834"/>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7627" tIns="203200" rIns="157627" bIns="203200" numCol="1" spcCol="1270" anchor="ctr" anchorCtr="0">
          <a:noAutofit/>
        </a:bodyPr>
        <a:lstStyle/>
        <a:p>
          <a:pPr marL="0" lvl="0" indent="0" algn="l" defTabSz="711200">
            <a:lnSpc>
              <a:spcPct val="90000"/>
            </a:lnSpc>
            <a:spcBef>
              <a:spcPct val="0"/>
            </a:spcBef>
            <a:spcAft>
              <a:spcPct val="35000"/>
            </a:spcAft>
            <a:buNone/>
          </a:pPr>
          <a:r>
            <a:rPr lang="en-US" sz="1600" b="0" i="0" kern="1200" dirty="0"/>
            <a:t>Read the shopping notes using the </a:t>
          </a:r>
          <a:r>
            <a:rPr lang="en-US" sz="1600" b="0" i="0" kern="1200" dirty="0" err="1"/>
            <a:t>read_notes</a:t>
          </a:r>
          <a:r>
            <a:rPr lang="en-US" sz="1600" b="0" i="0" kern="1200" dirty="0"/>
            <a:t>() function, which plays the saved audio recording of the shopping notes, and uses the text-to-speech engine to provide feedback if there are no shopping notes saved.</a:t>
          </a:r>
          <a:endParaRPr lang="en-US" sz="1600" kern="1200" dirty="0"/>
        </a:p>
      </dsp:txBody>
      <dsp:txXfrm>
        <a:off x="2701324" y="3920124"/>
        <a:ext cx="7622615" cy="509834"/>
      </dsp:txXfrm>
    </dsp:sp>
    <dsp:sp modelId="{11EA5A02-4F2D-4E6C-98EC-A2192CA31D99}">
      <dsp:nvSpPr>
        <dsp:cNvPr id="0" name=""/>
        <dsp:cNvSpPr/>
      </dsp:nvSpPr>
      <dsp:spPr>
        <a:xfrm rot="10800000">
          <a:off x="0" y="3136381"/>
          <a:ext cx="2590241" cy="784125"/>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218" tIns="128016" rIns="184218" bIns="128016" numCol="1" spcCol="1270" anchor="ctr" anchorCtr="0">
          <a:noAutofit/>
        </a:bodyPr>
        <a:lstStyle/>
        <a:p>
          <a:pPr marL="0" lvl="0" indent="0" algn="ctr" defTabSz="800100">
            <a:lnSpc>
              <a:spcPct val="90000"/>
            </a:lnSpc>
            <a:spcBef>
              <a:spcPct val="0"/>
            </a:spcBef>
            <a:spcAft>
              <a:spcPct val="35000"/>
            </a:spcAft>
            <a:buNone/>
          </a:pPr>
          <a:r>
            <a:rPr lang="en-US" sz="1800" kern="1200"/>
            <a:t>Step Five</a:t>
          </a:r>
          <a:endParaRPr lang="en-US" sz="1800" kern="1200" dirty="0"/>
        </a:p>
      </dsp:txBody>
      <dsp:txXfrm rot="-10800000">
        <a:off x="0" y="3136381"/>
        <a:ext cx="2590241" cy="509681"/>
      </dsp:txXfrm>
    </dsp:sp>
    <dsp:sp modelId="{74235DC5-FA6D-4753-86E8-10C190FBDA60}">
      <dsp:nvSpPr>
        <dsp:cNvPr id="0" name=""/>
        <dsp:cNvSpPr/>
      </dsp:nvSpPr>
      <dsp:spPr>
        <a:xfrm>
          <a:off x="2590241" y="3266742"/>
          <a:ext cx="7770725" cy="509681"/>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7627" tIns="203200" rIns="157627" bIns="203200" numCol="1" spcCol="1270" anchor="ctr" anchorCtr="0">
          <a:noAutofit/>
        </a:bodyPr>
        <a:lstStyle/>
        <a:p>
          <a:pPr marL="0" lvl="0" indent="0" algn="l" defTabSz="711200">
            <a:lnSpc>
              <a:spcPct val="90000"/>
            </a:lnSpc>
            <a:spcBef>
              <a:spcPct val="0"/>
            </a:spcBef>
            <a:spcAft>
              <a:spcPct val="35000"/>
            </a:spcAft>
            <a:buNone/>
          </a:pPr>
          <a:r>
            <a:rPr lang="en-US" sz="1600" b="0" i="0" kern="1200"/>
            <a:t> Record the audio shopping notes using the record_audio() function and save it to the specified file path using the save_audio() function.</a:t>
          </a:r>
          <a:endParaRPr lang="en-US" sz="1600" kern="1200" dirty="0"/>
        </a:p>
      </dsp:txBody>
      <dsp:txXfrm>
        <a:off x="2590241" y="3266742"/>
        <a:ext cx="7770725" cy="509681"/>
      </dsp:txXfrm>
    </dsp:sp>
    <dsp:sp modelId="{77F2FF79-9FA0-4DF0-A098-F212C140D568}">
      <dsp:nvSpPr>
        <dsp:cNvPr id="0" name=""/>
        <dsp:cNvSpPr/>
      </dsp:nvSpPr>
      <dsp:spPr>
        <a:xfrm rot="10800000">
          <a:off x="0" y="2352638"/>
          <a:ext cx="2590241" cy="784125"/>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218" tIns="128016" rIns="184218" bIns="128016" numCol="1" spcCol="1270" anchor="ctr" anchorCtr="0">
          <a:noAutofit/>
        </a:bodyPr>
        <a:lstStyle/>
        <a:p>
          <a:pPr marL="0" lvl="0" indent="0" algn="ctr" defTabSz="800100">
            <a:lnSpc>
              <a:spcPct val="90000"/>
            </a:lnSpc>
            <a:spcBef>
              <a:spcPct val="0"/>
            </a:spcBef>
            <a:spcAft>
              <a:spcPct val="35000"/>
            </a:spcAft>
            <a:buNone/>
          </a:pPr>
          <a:r>
            <a:rPr lang="en-US" sz="1800" kern="1200"/>
            <a:t>Step Four</a:t>
          </a:r>
          <a:endParaRPr lang="en-US" sz="1800" kern="1200" dirty="0"/>
        </a:p>
      </dsp:txBody>
      <dsp:txXfrm rot="-10800000">
        <a:off x="0" y="2352638"/>
        <a:ext cx="2590241" cy="509681"/>
      </dsp:txXfrm>
    </dsp:sp>
    <dsp:sp modelId="{A3A8968C-B89E-4753-ACBB-45086A3C91C7}">
      <dsp:nvSpPr>
        <dsp:cNvPr id="0" name=""/>
        <dsp:cNvSpPr/>
      </dsp:nvSpPr>
      <dsp:spPr>
        <a:xfrm>
          <a:off x="2590241" y="2482999"/>
          <a:ext cx="7770725" cy="509681"/>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7627" tIns="203200" rIns="157627" bIns="203200" numCol="1" spcCol="1270" anchor="ctr" anchorCtr="0">
          <a:noAutofit/>
        </a:bodyPr>
        <a:lstStyle/>
        <a:p>
          <a:pPr marL="0" lvl="0" indent="0" algn="l" defTabSz="711200">
            <a:lnSpc>
              <a:spcPct val="90000"/>
            </a:lnSpc>
            <a:spcBef>
              <a:spcPct val="0"/>
            </a:spcBef>
            <a:spcAft>
              <a:spcPct val="35000"/>
            </a:spcAft>
            <a:buNone/>
          </a:pPr>
          <a:r>
            <a:rPr lang="en-US" sz="1600" b="0" i="0" kern="1200" dirty="0"/>
            <a:t>Define a function to read the shopping notes by playing the saved audio recording using the "</a:t>
          </a:r>
          <a:r>
            <a:rPr lang="en-US" sz="1600" b="0" i="0" kern="1200" dirty="0" err="1"/>
            <a:t>aplay</a:t>
          </a:r>
          <a:r>
            <a:rPr lang="en-US" sz="1600" b="0" i="0" kern="1200" dirty="0"/>
            <a:t>" command.</a:t>
          </a:r>
          <a:endParaRPr lang="en-US" sz="1600" kern="1200" dirty="0"/>
        </a:p>
      </dsp:txBody>
      <dsp:txXfrm>
        <a:off x="2590241" y="2482999"/>
        <a:ext cx="7770725" cy="509681"/>
      </dsp:txXfrm>
    </dsp:sp>
    <dsp:sp modelId="{29FD3A47-FBA8-474B-8B66-FEF98A33B6C4}">
      <dsp:nvSpPr>
        <dsp:cNvPr id="0" name=""/>
        <dsp:cNvSpPr/>
      </dsp:nvSpPr>
      <dsp:spPr>
        <a:xfrm rot="10800000">
          <a:off x="0" y="1568895"/>
          <a:ext cx="2590241" cy="784125"/>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218" tIns="128016" rIns="184218" bIns="128016" numCol="1" spcCol="1270" anchor="ctr" anchorCtr="0">
          <a:noAutofit/>
        </a:bodyPr>
        <a:lstStyle/>
        <a:p>
          <a:pPr marL="0" lvl="0" indent="0" algn="ctr" defTabSz="800100">
            <a:lnSpc>
              <a:spcPct val="90000"/>
            </a:lnSpc>
            <a:spcBef>
              <a:spcPct val="0"/>
            </a:spcBef>
            <a:spcAft>
              <a:spcPct val="35000"/>
            </a:spcAft>
            <a:buNone/>
          </a:pPr>
          <a:r>
            <a:rPr lang="en-US" sz="1800" kern="1200"/>
            <a:t>Step Three</a:t>
          </a:r>
          <a:endParaRPr lang="en-US" sz="1800" kern="1200" dirty="0"/>
        </a:p>
      </dsp:txBody>
      <dsp:txXfrm rot="-10800000">
        <a:off x="0" y="1568895"/>
        <a:ext cx="2590241" cy="509681"/>
      </dsp:txXfrm>
    </dsp:sp>
    <dsp:sp modelId="{CB4BE358-C45E-47F7-805F-B5710AC43381}">
      <dsp:nvSpPr>
        <dsp:cNvPr id="0" name=""/>
        <dsp:cNvSpPr/>
      </dsp:nvSpPr>
      <dsp:spPr>
        <a:xfrm>
          <a:off x="2590241" y="1699256"/>
          <a:ext cx="7770725" cy="509681"/>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7627" tIns="203200" rIns="157627" bIns="203200" numCol="1" spcCol="1270" anchor="ctr" anchorCtr="0">
          <a:noAutofit/>
        </a:bodyPr>
        <a:lstStyle/>
        <a:p>
          <a:pPr marL="0" lvl="0" indent="0" algn="l" defTabSz="711200">
            <a:lnSpc>
              <a:spcPct val="90000"/>
            </a:lnSpc>
            <a:spcBef>
              <a:spcPct val="0"/>
            </a:spcBef>
            <a:spcAft>
              <a:spcPct val="35000"/>
            </a:spcAft>
            <a:buNone/>
          </a:pPr>
          <a:r>
            <a:rPr lang="en-US" sz="1600" kern="1200"/>
            <a:t>Define a function to save the audio recording to a specified file path.</a:t>
          </a:r>
          <a:endParaRPr lang="en-US" sz="1600" kern="1200" dirty="0"/>
        </a:p>
      </dsp:txBody>
      <dsp:txXfrm>
        <a:off x="2590241" y="1699256"/>
        <a:ext cx="7770725" cy="509681"/>
      </dsp:txXfrm>
    </dsp:sp>
    <dsp:sp modelId="{E89C1F31-6C18-46F7-8A54-106C2A908004}">
      <dsp:nvSpPr>
        <dsp:cNvPr id="0" name=""/>
        <dsp:cNvSpPr/>
      </dsp:nvSpPr>
      <dsp:spPr>
        <a:xfrm rot="10800000">
          <a:off x="0" y="785152"/>
          <a:ext cx="2590241" cy="784125"/>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218" tIns="128016" rIns="184218" bIns="128016" numCol="1" spcCol="1270" anchor="ctr" anchorCtr="0">
          <a:noAutofit/>
        </a:bodyPr>
        <a:lstStyle/>
        <a:p>
          <a:pPr marL="0" lvl="0" indent="0" algn="ctr" defTabSz="800100">
            <a:lnSpc>
              <a:spcPct val="90000"/>
            </a:lnSpc>
            <a:spcBef>
              <a:spcPct val="0"/>
            </a:spcBef>
            <a:spcAft>
              <a:spcPct val="35000"/>
            </a:spcAft>
            <a:buNone/>
          </a:pPr>
          <a:r>
            <a:rPr lang="en-US" sz="1800" kern="1200"/>
            <a:t>Step Two</a:t>
          </a:r>
          <a:endParaRPr lang="en-US" sz="1800" kern="1200" dirty="0"/>
        </a:p>
      </dsp:txBody>
      <dsp:txXfrm rot="-10800000">
        <a:off x="0" y="785152"/>
        <a:ext cx="2590241" cy="509681"/>
      </dsp:txXfrm>
    </dsp:sp>
    <dsp:sp modelId="{4A19F690-4DF6-44C3-B0B9-0CB349BE3567}">
      <dsp:nvSpPr>
        <dsp:cNvPr id="0" name=""/>
        <dsp:cNvSpPr/>
      </dsp:nvSpPr>
      <dsp:spPr>
        <a:xfrm>
          <a:off x="2590241" y="915512"/>
          <a:ext cx="7770725" cy="509681"/>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7627" tIns="203200" rIns="157627" bIns="203200" numCol="1" spcCol="1270" anchor="ctr" anchorCtr="0">
          <a:noAutofit/>
        </a:bodyPr>
        <a:lstStyle/>
        <a:p>
          <a:pPr marL="0" lvl="0" indent="0" algn="l" defTabSz="711200">
            <a:lnSpc>
              <a:spcPct val="90000"/>
            </a:lnSpc>
            <a:spcBef>
              <a:spcPct val="0"/>
            </a:spcBef>
            <a:spcAft>
              <a:spcPct val="35000"/>
            </a:spcAft>
            <a:buNone/>
          </a:pPr>
          <a:r>
            <a:rPr lang="en-US" sz="1600" b="0" i="0" kern="1200" dirty="0"/>
            <a:t>Define a function to record audio and apply noise reduction techniques using NumPy and SciPy signal processing libraries.</a:t>
          </a:r>
          <a:endParaRPr lang="en-US" sz="1800" kern="1200" dirty="0"/>
        </a:p>
      </dsp:txBody>
      <dsp:txXfrm>
        <a:off x="2590241" y="915512"/>
        <a:ext cx="7770725" cy="509681"/>
      </dsp:txXfrm>
    </dsp:sp>
    <dsp:sp modelId="{533A7126-C623-447C-B479-7325193B16B0}">
      <dsp:nvSpPr>
        <dsp:cNvPr id="0" name=""/>
        <dsp:cNvSpPr/>
      </dsp:nvSpPr>
      <dsp:spPr>
        <a:xfrm rot="10800000">
          <a:off x="0" y="1408"/>
          <a:ext cx="2590241" cy="784125"/>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218" tIns="128016" rIns="184218" bIns="128016" numCol="1" spcCol="1270" anchor="ctr" anchorCtr="0">
          <a:noAutofit/>
        </a:bodyPr>
        <a:lstStyle/>
        <a:p>
          <a:pPr marL="0" lvl="0" indent="0" algn="ctr" defTabSz="800100">
            <a:lnSpc>
              <a:spcPct val="90000"/>
            </a:lnSpc>
            <a:spcBef>
              <a:spcPct val="0"/>
            </a:spcBef>
            <a:spcAft>
              <a:spcPct val="35000"/>
            </a:spcAft>
            <a:buNone/>
          </a:pPr>
          <a:r>
            <a:rPr lang="en-US" sz="1800" kern="1200"/>
            <a:t>Step One</a:t>
          </a:r>
        </a:p>
      </dsp:txBody>
      <dsp:txXfrm rot="-10800000">
        <a:off x="0" y="1408"/>
        <a:ext cx="2590241" cy="509681"/>
      </dsp:txXfrm>
    </dsp:sp>
    <dsp:sp modelId="{400B4529-BA5E-41D4-96B9-C2D9DD64335F}">
      <dsp:nvSpPr>
        <dsp:cNvPr id="0" name=""/>
        <dsp:cNvSpPr/>
      </dsp:nvSpPr>
      <dsp:spPr>
        <a:xfrm>
          <a:off x="2590241" y="131769"/>
          <a:ext cx="7770725" cy="509681"/>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7627" tIns="203200" rIns="157627" bIns="203200" numCol="1" spcCol="1270" anchor="ctr" anchorCtr="0">
          <a:noAutofit/>
        </a:bodyPr>
        <a:lstStyle/>
        <a:p>
          <a:pPr marL="0" lvl="0" indent="0" algn="l" defTabSz="711200">
            <a:lnSpc>
              <a:spcPct val="90000"/>
            </a:lnSpc>
            <a:spcBef>
              <a:spcPct val="0"/>
            </a:spcBef>
            <a:spcAft>
              <a:spcPct val="35000"/>
            </a:spcAft>
            <a:buNone/>
          </a:pPr>
          <a:r>
            <a:rPr lang="en-US" sz="1600" kern="1200"/>
            <a:t>Initialize the speech recognizer, microphone, text-to-speech engine, and audio file path.</a:t>
          </a:r>
          <a:endParaRPr lang="en-US" sz="1600" kern="1200" dirty="0"/>
        </a:p>
      </dsp:txBody>
      <dsp:txXfrm>
        <a:off x="2590241" y="131769"/>
        <a:ext cx="7770725" cy="5096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696AAF-240C-4DF9-BD20-CC0BDB1DFD49}">
      <dsp:nvSpPr>
        <dsp:cNvPr id="0" name=""/>
        <dsp:cNvSpPr/>
      </dsp:nvSpPr>
      <dsp:spPr>
        <a:xfrm>
          <a:off x="0" y="1880"/>
          <a:ext cx="463203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8DF335-B282-42B9-AFEA-E956418BB0B3}">
      <dsp:nvSpPr>
        <dsp:cNvPr id="0" name=""/>
        <dsp:cNvSpPr/>
      </dsp:nvSpPr>
      <dsp:spPr>
        <a:xfrm>
          <a:off x="0" y="1880"/>
          <a:ext cx="4632030" cy="12826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Could you imagine how the life of a blind person could be?</a:t>
          </a:r>
        </a:p>
      </dsp:txBody>
      <dsp:txXfrm>
        <a:off x="0" y="1880"/>
        <a:ext cx="4632030" cy="1282675"/>
      </dsp:txXfrm>
    </dsp:sp>
    <dsp:sp modelId="{B6E85148-B06B-4901-B230-589787430866}">
      <dsp:nvSpPr>
        <dsp:cNvPr id="0" name=""/>
        <dsp:cNvSpPr/>
      </dsp:nvSpPr>
      <dsp:spPr>
        <a:xfrm>
          <a:off x="0" y="1284555"/>
          <a:ext cx="4632030" cy="0"/>
        </a:xfrm>
        <a:prstGeom prst="line">
          <a:avLst/>
        </a:prstGeom>
        <a:solidFill>
          <a:schemeClr val="accent2">
            <a:hueOff val="953895"/>
            <a:satOff val="-21764"/>
            <a:lumOff val="8039"/>
            <a:alphaOff val="0"/>
          </a:schemeClr>
        </a:solidFill>
        <a:ln w="12700" cap="flat" cmpd="sng" algn="ctr">
          <a:solidFill>
            <a:schemeClr val="accent2">
              <a:hueOff val="953895"/>
              <a:satOff val="-21764"/>
              <a:lumOff val="803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596F6C-237C-4282-A607-CEB4F29C369A}">
      <dsp:nvSpPr>
        <dsp:cNvPr id="0" name=""/>
        <dsp:cNvSpPr/>
      </dsp:nvSpPr>
      <dsp:spPr>
        <a:xfrm>
          <a:off x="0" y="1284555"/>
          <a:ext cx="4632030" cy="12826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Many of them can’t even walk without the help of others.</a:t>
          </a:r>
        </a:p>
      </dsp:txBody>
      <dsp:txXfrm>
        <a:off x="0" y="1284555"/>
        <a:ext cx="4632030" cy="1282675"/>
      </dsp:txXfrm>
    </dsp:sp>
    <dsp:sp modelId="{61759E62-73CD-4C25-B45E-BB9EB9C3D41C}">
      <dsp:nvSpPr>
        <dsp:cNvPr id="0" name=""/>
        <dsp:cNvSpPr/>
      </dsp:nvSpPr>
      <dsp:spPr>
        <a:xfrm>
          <a:off x="0" y="2567231"/>
          <a:ext cx="4632030" cy="0"/>
        </a:xfrm>
        <a:prstGeom prst="line">
          <a:avLst/>
        </a:prstGeom>
        <a:solidFill>
          <a:schemeClr val="accent2">
            <a:hueOff val="1907789"/>
            <a:satOff val="-43528"/>
            <a:lumOff val="16079"/>
            <a:alphaOff val="0"/>
          </a:schemeClr>
        </a:solidFill>
        <a:ln w="12700" cap="flat" cmpd="sng" algn="ctr">
          <a:solidFill>
            <a:schemeClr val="accent2">
              <a:hueOff val="1907789"/>
              <a:satOff val="-43528"/>
              <a:lumOff val="1607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A417766-B083-4297-8DE8-70A79AEFC53D}">
      <dsp:nvSpPr>
        <dsp:cNvPr id="0" name=""/>
        <dsp:cNvSpPr/>
      </dsp:nvSpPr>
      <dsp:spPr>
        <a:xfrm>
          <a:off x="0" y="2567231"/>
          <a:ext cx="4632030" cy="12826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So, we are hoping that our smart glass could assist them in their life .</a:t>
          </a:r>
        </a:p>
      </dsp:txBody>
      <dsp:txXfrm>
        <a:off x="0" y="2567231"/>
        <a:ext cx="4632030" cy="12826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D01416-8990-4579-9466-0B33341344A1}">
      <dsp:nvSpPr>
        <dsp:cNvPr id="0" name=""/>
        <dsp:cNvSpPr/>
      </dsp:nvSpPr>
      <dsp:spPr>
        <a:xfrm>
          <a:off x="142888" y="13731"/>
          <a:ext cx="1807368" cy="108442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1) OCR</a:t>
          </a:r>
        </a:p>
      </dsp:txBody>
      <dsp:txXfrm>
        <a:off x="142888" y="13731"/>
        <a:ext cx="1807368" cy="1084421"/>
      </dsp:txXfrm>
    </dsp:sp>
    <dsp:sp modelId="{0AA9C150-7F58-4EFE-A60E-F22F7E71D47D}">
      <dsp:nvSpPr>
        <dsp:cNvPr id="0" name=""/>
        <dsp:cNvSpPr/>
      </dsp:nvSpPr>
      <dsp:spPr>
        <a:xfrm>
          <a:off x="2137409" y="1553"/>
          <a:ext cx="1807368" cy="1084421"/>
        </a:xfrm>
        <a:prstGeom prst="rect">
          <a:avLst/>
        </a:prstGeom>
        <a:solidFill>
          <a:schemeClr val="accent2">
            <a:hueOff val="190779"/>
            <a:satOff val="-4353"/>
            <a:lumOff val="160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2) Text Translation</a:t>
          </a:r>
        </a:p>
      </dsp:txBody>
      <dsp:txXfrm>
        <a:off x="2137409" y="1553"/>
        <a:ext cx="1807368" cy="1084421"/>
      </dsp:txXfrm>
    </dsp:sp>
    <dsp:sp modelId="{D1C54B02-75A6-4716-91F2-46257C90613F}">
      <dsp:nvSpPr>
        <dsp:cNvPr id="0" name=""/>
        <dsp:cNvSpPr/>
      </dsp:nvSpPr>
      <dsp:spPr>
        <a:xfrm>
          <a:off x="4125515" y="1553"/>
          <a:ext cx="1807368" cy="1084421"/>
        </a:xfrm>
        <a:prstGeom prst="rect">
          <a:avLst/>
        </a:prstGeom>
        <a:solidFill>
          <a:schemeClr val="accent2">
            <a:hueOff val="381558"/>
            <a:satOff val="-8706"/>
            <a:lumOff val="321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3) Scene Description</a:t>
          </a:r>
        </a:p>
      </dsp:txBody>
      <dsp:txXfrm>
        <a:off x="4125515" y="1553"/>
        <a:ext cx="1807368" cy="1084421"/>
      </dsp:txXfrm>
    </dsp:sp>
    <dsp:sp modelId="{9C840BA1-0227-44E8-B202-6D634668D2FF}">
      <dsp:nvSpPr>
        <dsp:cNvPr id="0" name=""/>
        <dsp:cNvSpPr/>
      </dsp:nvSpPr>
      <dsp:spPr>
        <a:xfrm>
          <a:off x="6113621" y="1553"/>
          <a:ext cx="1807368" cy="1084421"/>
        </a:xfrm>
        <a:prstGeom prst="rect">
          <a:avLst/>
        </a:prstGeom>
        <a:solidFill>
          <a:schemeClr val="accent2">
            <a:hueOff val="572337"/>
            <a:satOff val="-13058"/>
            <a:lumOff val="482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4)Age/Gender Reveal</a:t>
          </a:r>
        </a:p>
      </dsp:txBody>
      <dsp:txXfrm>
        <a:off x="6113621" y="1553"/>
        <a:ext cx="1807368" cy="1084421"/>
      </dsp:txXfrm>
    </dsp:sp>
    <dsp:sp modelId="{4E0F5541-3B29-49FA-BDEC-9C05319F3E6B}">
      <dsp:nvSpPr>
        <dsp:cNvPr id="0" name=""/>
        <dsp:cNvSpPr/>
      </dsp:nvSpPr>
      <dsp:spPr>
        <a:xfrm>
          <a:off x="8101726" y="1553"/>
          <a:ext cx="1807368" cy="1084421"/>
        </a:xfrm>
        <a:prstGeom prst="rect">
          <a:avLst/>
        </a:prstGeom>
        <a:solidFill>
          <a:schemeClr val="accent2">
            <a:hueOff val="763116"/>
            <a:satOff val="-17411"/>
            <a:lumOff val="643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t>5) Color Identification</a:t>
          </a:r>
        </a:p>
      </dsp:txBody>
      <dsp:txXfrm>
        <a:off x="8101726" y="1553"/>
        <a:ext cx="1807368" cy="1084421"/>
      </dsp:txXfrm>
    </dsp:sp>
    <dsp:sp modelId="{0862748F-2934-484E-B826-904004771BE8}">
      <dsp:nvSpPr>
        <dsp:cNvPr id="0" name=""/>
        <dsp:cNvSpPr/>
      </dsp:nvSpPr>
      <dsp:spPr>
        <a:xfrm>
          <a:off x="149304" y="1266711"/>
          <a:ext cx="1807368" cy="1084421"/>
        </a:xfrm>
        <a:prstGeom prst="rect">
          <a:avLst/>
        </a:prstGeom>
        <a:solidFill>
          <a:schemeClr val="accent2">
            <a:hueOff val="953895"/>
            <a:satOff val="-21764"/>
            <a:lumOff val="803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6) Scan QR code.</a:t>
          </a:r>
        </a:p>
      </dsp:txBody>
      <dsp:txXfrm>
        <a:off x="149304" y="1266711"/>
        <a:ext cx="1807368" cy="1084421"/>
      </dsp:txXfrm>
    </dsp:sp>
    <dsp:sp modelId="{2098BB9E-73DB-43DF-8B45-BADFC9282A0B}">
      <dsp:nvSpPr>
        <dsp:cNvPr id="0" name=""/>
        <dsp:cNvSpPr/>
      </dsp:nvSpPr>
      <dsp:spPr>
        <a:xfrm>
          <a:off x="2137409" y="1266711"/>
          <a:ext cx="1807368" cy="1084421"/>
        </a:xfrm>
        <a:prstGeom prst="rect">
          <a:avLst/>
        </a:prstGeom>
        <a:solidFill>
          <a:schemeClr val="accent2">
            <a:hueOff val="1144674"/>
            <a:satOff val="-26117"/>
            <a:lumOff val="9647"/>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7)</a:t>
          </a:r>
          <a:r>
            <a:rPr lang="en-US" sz="1900" b="1" u="none" kern="1200" dirty="0"/>
            <a:t>Prayer-Time</a:t>
          </a:r>
          <a:r>
            <a:rPr lang="en-US" sz="1900" b="1" u="sng" kern="1200" dirty="0"/>
            <a:t> </a:t>
          </a:r>
          <a:endParaRPr lang="en-US" sz="1900" kern="1200" dirty="0"/>
        </a:p>
      </dsp:txBody>
      <dsp:txXfrm>
        <a:off x="2137409" y="1266711"/>
        <a:ext cx="1807368" cy="1084421"/>
      </dsp:txXfrm>
    </dsp:sp>
    <dsp:sp modelId="{F8AC39F2-F9A8-4CA3-A1BD-F394CE919E98}">
      <dsp:nvSpPr>
        <dsp:cNvPr id="0" name=""/>
        <dsp:cNvSpPr/>
      </dsp:nvSpPr>
      <dsp:spPr>
        <a:xfrm>
          <a:off x="4125515" y="1266711"/>
          <a:ext cx="1807368" cy="1084421"/>
        </a:xfrm>
        <a:prstGeom prst="rect">
          <a:avLst/>
        </a:prstGeom>
        <a:solidFill>
          <a:schemeClr val="accent2">
            <a:hueOff val="1335452"/>
            <a:satOff val="-30470"/>
            <a:lumOff val="11255"/>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8)El </a:t>
          </a:r>
          <a:r>
            <a:rPr lang="en-GB" sz="1900" kern="1200" dirty="0" err="1"/>
            <a:t>Qibla</a:t>
          </a:r>
          <a:r>
            <a:rPr lang="en-GB" sz="1900" kern="1200" dirty="0"/>
            <a:t> Detection</a:t>
          </a:r>
          <a:endParaRPr lang="en-US" sz="1900" kern="1200" dirty="0"/>
        </a:p>
      </dsp:txBody>
      <dsp:txXfrm>
        <a:off x="4125515" y="1266711"/>
        <a:ext cx="1807368" cy="1084421"/>
      </dsp:txXfrm>
    </dsp:sp>
    <dsp:sp modelId="{AFF0BB34-9A32-4AD9-98CF-56BE399700EF}">
      <dsp:nvSpPr>
        <dsp:cNvPr id="0" name=""/>
        <dsp:cNvSpPr/>
      </dsp:nvSpPr>
      <dsp:spPr>
        <a:xfrm>
          <a:off x="6113621" y="1266711"/>
          <a:ext cx="1807368" cy="1084421"/>
        </a:xfrm>
        <a:prstGeom prst="rect">
          <a:avLst/>
        </a:prstGeom>
        <a:solidFill>
          <a:schemeClr val="accent2"/>
        </a:solidFill>
        <a:ln w="12700" cap="flat" cmpd="sng" algn="ctr">
          <a:solidFill>
            <a:schemeClr val="accent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9)Target Country/City Detection</a:t>
          </a:r>
        </a:p>
      </dsp:txBody>
      <dsp:txXfrm>
        <a:off x="6113621" y="1266711"/>
        <a:ext cx="1807368" cy="1084421"/>
      </dsp:txXfrm>
    </dsp:sp>
    <dsp:sp modelId="{D262F857-3351-4BC5-A7C0-21A7764F36B2}">
      <dsp:nvSpPr>
        <dsp:cNvPr id="0" name=""/>
        <dsp:cNvSpPr/>
      </dsp:nvSpPr>
      <dsp:spPr>
        <a:xfrm>
          <a:off x="8101726" y="1266711"/>
          <a:ext cx="1807368" cy="1084421"/>
        </a:xfrm>
        <a:prstGeom prst="rect">
          <a:avLst/>
        </a:prstGeom>
        <a:solidFill>
          <a:schemeClr val="accent2">
            <a:hueOff val="1717010"/>
            <a:satOff val="-39175"/>
            <a:lumOff val="14471"/>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10) </a:t>
          </a:r>
          <a:r>
            <a:rPr lang="en-GB" sz="1900" kern="1200" dirty="0"/>
            <a:t>Recording Notes </a:t>
          </a:r>
          <a:endParaRPr lang="en-US" sz="1900" kern="1200" dirty="0"/>
        </a:p>
      </dsp:txBody>
      <dsp:txXfrm>
        <a:off x="8101726" y="1266711"/>
        <a:ext cx="1807368" cy="1084421"/>
      </dsp:txXfrm>
    </dsp:sp>
    <dsp:sp modelId="{E840CE38-93BD-40FD-A4BE-DCBA973075AD}">
      <dsp:nvSpPr>
        <dsp:cNvPr id="0" name=""/>
        <dsp:cNvSpPr/>
      </dsp:nvSpPr>
      <dsp:spPr>
        <a:xfrm>
          <a:off x="4125515" y="2531869"/>
          <a:ext cx="1807368" cy="1084421"/>
        </a:xfrm>
        <a:prstGeom prst="rect">
          <a:avLst/>
        </a:prstGeom>
        <a:solidFill>
          <a:schemeClr val="accent2">
            <a:hueOff val="1907789"/>
            <a:satOff val="-43528"/>
            <a:lumOff val="1607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11)Obstacle Detection</a:t>
          </a:r>
        </a:p>
      </dsp:txBody>
      <dsp:txXfrm>
        <a:off x="4125515" y="2531869"/>
        <a:ext cx="1807368" cy="108442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7523AE-16ED-44F0-9E7E-F65A15F3B5A9}">
      <dsp:nvSpPr>
        <dsp:cNvPr id="0" name=""/>
        <dsp:cNvSpPr/>
      </dsp:nvSpPr>
      <dsp:spPr>
        <a:xfrm>
          <a:off x="0" y="0"/>
          <a:ext cx="5526384" cy="514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t>4GB of RAM</a:t>
          </a:r>
          <a:endParaRPr lang="en-US" sz="1600" kern="1200" dirty="0"/>
        </a:p>
      </dsp:txBody>
      <dsp:txXfrm>
        <a:off x="25120" y="25120"/>
        <a:ext cx="5476144" cy="464340"/>
      </dsp:txXfrm>
    </dsp:sp>
    <dsp:sp modelId="{D64ADC42-C30E-4854-8CA2-68E28F8E88CE}">
      <dsp:nvSpPr>
        <dsp:cNvPr id="0" name=""/>
        <dsp:cNvSpPr/>
      </dsp:nvSpPr>
      <dsp:spPr>
        <a:xfrm>
          <a:off x="0" y="527496"/>
          <a:ext cx="5526384" cy="514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Font typeface="Arial" panose="020B0604020202020204" pitchFamily="34" charset="0"/>
            <a:buNone/>
          </a:pPr>
          <a:r>
            <a:rPr lang="en-US" sz="1600" b="0" i="0" kern="1200" dirty="0"/>
            <a:t>Dual-band (2.4GHz and 5.0GHz) IEEE 802.11b/g/n/ac wireless LAN and Bluetooth </a:t>
          </a:r>
          <a:r>
            <a:rPr lang="en-US" sz="1600" b="0" i="0" kern="1200"/>
            <a:t>5.</a:t>
          </a:r>
          <a:endParaRPr lang="en-US" sz="1600" kern="1200" dirty="0"/>
        </a:p>
      </dsp:txBody>
      <dsp:txXfrm>
        <a:off x="25120" y="552616"/>
        <a:ext cx="5476144" cy="464340"/>
      </dsp:txXfrm>
    </dsp:sp>
    <dsp:sp modelId="{AAF3EC59-165D-41B1-BB4D-92F1C01C56D7}">
      <dsp:nvSpPr>
        <dsp:cNvPr id="0" name=""/>
        <dsp:cNvSpPr/>
      </dsp:nvSpPr>
      <dsp:spPr>
        <a:xfrm>
          <a:off x="0" y="1053663"/>
          <a:ext cx="5526384" cy="514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Font typeface="Arial" panose="020B0604020202020204" pitchFamily="34" charset="0"/>
            <a:buNone/>
          </a:pPr>
          <a:r>
            <a:rPr lang="en-US" sz="1600" b="0" i="0" kern="1200" dirty="0"/>
            <a:t>Micro-SD card slot for loading operating system and data storage</a:t>
          </a:r>
        </a:p>
      </dsp:txBody>
      <dsp:txXfrm>
        <a:off x="25120" y="1078783"/>
        <a:ext cx="5476144" cy="464340"/>
      </dsp:txXfrm>
    </dsp:sp>
    <dsp:sp modelId="{C5D0115D-FF55-4721-AEB3-EB178F73A619}">
      <dsp:nvSpPr>
        <dsp:cNvPr id="0" name=""/>
        <dsp:cNvSpPr/>
      </dsp:nvSpPr>
      <dsp:spPr>
        <a:xfrm>
          <a:off x="0" y="1579831"/>
          <a:ext cx="5526384" cy="514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Font typeface="Arial" panose="020B0604020202020204" pitchFamily="34" charset="0"/>
            <a:buNone/>
          </a:pPr>
          <a:r>
            <a:rPr lang="en-US" sz="1600" b="0" i="0" kern="1200" dirty="0"/>
            <a:t>Used as the brain of smart glasses system designed to assist visually impaired individuals</a:t>
          </a:r>
        </a:p>
      </dsp:txBody>
      <dsp:txXfrm>
        <a:off x="25120" y="1604951"/>
        <a:ext cx="5476144" cy="464340"/>
      </dsp:txXfrm>
    </dsp:sp>
    <dsp:sp modelId="{D777D2FD-2B97-4525-BFC3-D25A9CF7D012}">
      <dsp:nvSpPr>
        <dsp:cNvPr id="0" name=""/>
        <dsp:cNvSpPr/>
      </dsp:nvSpPr>
      <dsp:spPr>
        <a:xfrm>
          <a:off x="0" y="2105999"/>
          <a:ext cx="5526384" cy="514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effectLst/>
              <a:latin typeface="Söhne"/>
            </a:rPr>
            <a:t>Is a relatively complex device compared to other microcontrollers or microprocessors</a:t>
          </a:r>
          <a:endParaRPr lang="en-US" sz="1600" b="0" i="0" kern="1200" dirty="0"/>
        </a:p>
      </dsp:txBody>
      <dsp:txXfrm>
        <a:off x="25120" y="2131119"/>
        <a:ext cx="5476144" cy="4643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F3C435-0563-40D8-8EEE-B6EF8C00FEA6}">
      <dsp:nvSpPr>
        <dsp:cNvPr id="0" name=""/>
        <dsp:cNvSpPr/>
      </dsp:nvSpPr>
      <dsp:spPr>
        <a:xfrm>
          <a:off x="1029670" y="11482"/>
          <a:ext cx="1268443" cy="126844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3252D2-EB9B-4C23-B048-18B313E51C00}">
      <dsp:nvSpPr>
        <dsp:cNvPr id="0" name=""/>
        <dsp:cNvSpPr/>
      </dsp:nvSpPr>
      <dsp:spPr>
        <a:xfrm>
          <a:off x="1296043" y="277855"/>
          <a:ext cx="735697" cy="73569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978E3D-ADEE-438B-915B-6C165C5EA502}">
      <dsp:nvSpPr>
        <dsp:cNvPr id="0" name=""/>
        <dsp:cNvSpPr/>
      </dsp:nvSpPr>
      <dsp:spPr>
        <a:xfrm>
          <a:off x="2569922" y="11482"/>
          <a:ext cx="2989901" cy="1268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0" i="0" kern="1200"/>
            <a:t>Use sound waves to detect distance,</a:t>
          </a:r>
          <a:r>
            <a:rPr lang="en-US" sz="1600" kern="1200"/>
            <a:t> the distance should be from 40 cm to 150 cm</a:t>
          </a:r>
          <a:endParaRPr lang="en-US" sz="1600" kern="1200" dirty="0"/>
        </a:p>
      </dsp:txBody>
      <dsp:txXfrm>
        <a:off x="2569922" y="11482"/>
        <a:ext cx="2989901" cy="1268443"/>
      </dsp:txXfrm>
    </dsp:sp>
    <dsp:sp modelId="{201CC715-7F70-4E42-A8F0-1E080C2DFB51}">
      <dsp:nvSpPr>
        <dsp:cNvPr id="0" name=""/>
        <dsp:cNvSpPr/>
      </dsp:nvSpPr>
      <dsp:spPr>
        <a:xfrm>
          <a:off x="6080791" y="11482"/>
          <a:ext cx="1268443" cy="126844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704F0F-2538-46BB-A5ED-F3F3BBC303E3}">
      <dsp:nvSpPr>
        <dsp:cNvPr id="0" name=""/>
        <dsp:cNvSpPr/>
      </dsp:nvSpPr>
      <dsp:spPr>
        <a:xfrm>
          <a:off x="6347164" y="277855"/>
          <a:ext cx="735697" cy="73569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FC217E-AEDA-45B1-9186-AA7D539B6F73}">
      <dsp:nvSpPr>
        <dsp:cNvPr id="0" name=""/>
        <dsp:cNvSpPr/>
      </dsp:nvSpPr>
      <dsp:spPr>
        <a:xfrm>
          <a:off x="7621044" y="11482"/>
          <a:ext cx="2989901" cy="1268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0" i="0" kern="1200"/>
            <a:t>Operate at frequencies between 20 kHz and 200 kHz</a:t>
          </a:r>
          <a:endParaRPr lang="en-US" sz="1600" kern="1200"/>
        </a:p>
      </dsp:txBody>
      <dsp:txXfrm>
        <a:off x="7621044" y="11482"/>
        <a:ext cx="2989901" cy="1268443"/>
      </dsp:txXfrm>
    </dsp:sp>
    <dsp:sp modelId="{EE6533DC-919D-4D90-A286-E5942939232C}">
      <dsp:nvSpPr>
        <dsp:cNvPr id="0" name=""/>
        <dsp:cNvSpPr/>
      </dsp:nvSpPr>
      <dsp:spPr>
        <a:xfrm>
          <a:off x="1029670" y="1804232"/>
          <a:ext cx="1268443" cy="126844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602F81-BACF-4690-A769-97352D61BE1D}">
      <dsp:nvSpPr>
        <dsp:cNvPr id="0" name=""/>
        <dsp:cNvSpPr/>
      </dsp:nvSpPr>
      <dsp:spPr>
        <a:xfrm>
          <a:off x="1296043" y="2070605"/>
          <a:ext cx="735697" cy="73569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95FCC6-215D-4421-9CDC-37667FC4D418}">
      <dsp:nvSpPr>
        <dsp:cNvPr id="0" name=""/>
        <dsp:cNvSpPr/>
      </dsp:nvSpPr>
      <dsp:spPr>
        <a:xfrm>
          <a:off x="2569922" y="1804232"/>
          <a:ext cx="2989901" cy="1268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0" i="0" kern="1200"/>
            <a:t>Sensitive to changes in the environment,</a:t>
          </a:r>
          <a:r>
            <a:rPr lang="en-US" sz="1600" b="0" i="0" kern="1200">
              <a:solidFill>
                <a:srgbClr val="D1D5DB"/>
              </a:solidFill>
              <a:effectLst/>
              <a:latin typeface="+mn-lt"/>
            </a:rPr>
            <a:t> ,</a:t>
          </a:r>
          <a:r>
            <a:rPr lang="en-US" sz="1600" b="0" i="0" kern="1200">
              <a:solidFill>
                <a:schemeClr val="tx1"/>
              </a:solidFill>
              <a:effectLst/>
              <a:latin typeface="+mn-lt"/>
            </a:rPr>
            <a:t>such as changes in temperature, humidity, or air pressure, which can affect the accuracy of the sensor.</a:t>
          </a:r>
          <a:endParaRPr lang="en-US" sz="1600" kern="1200" dirty="0">
            <a:solidFill>
              <a:schemeClr val="tx1"/>
            </a:solidFill>
            <a:latin typeface="+mn-lt"/>
          </a:endParaRPr>
        </a:p>
      </dsp:txBody>
      <dsp:txXfrm>
        <a:off x="2569922" y="1804232"/>
        <a:ext cx="2989901" cy="1268443"/>
      </dsp:txXfrm>
    </dsp:sp>
    <dsp:sp modelId="{D580B7A1-B835-4378-A759-00B702BCDC62}">
      <dsp:nvSpPr>
        <dsp:cNvPr id="0" name=""/>
        <dsp:cNvSpPr/>
      </dsp:nvSpPr>
      <dsp:spPr>
        <a:xfrm>
          <a:off x="6080791" y="1804232"/>
          <a:ext cx="1268443" cy="126844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9FEC08-A7E3-4359-ADB7-12BF88EEF420}">
      <dsp:nvSpPr>
        <dsp:cNvPr id="0" name=""/>
        <dsp:cNvSpPr/>
      </dsp:nvSpPr>
      <dsp:spPr>
        <a:xfrm>
          <a:off x="6347164" y="2070605"/>
          <a:ext cx="735697" cy="73569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4F57EA1-3810-4A1B-B7DD-F85501B7C85C}">
      <dsp:nvSpPr>
        <dsp:cNvPr id="0" name=""/>
        <dsp:cNvSpPr/>
      </dsp:nvSpPr>
      <dsp:spPr>
        <a:xfrm>
          <a:off x="7621044" y="1804232"/>
          <a:ext cx="2989901" cy="1268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0" i="0" kern="1200"/>
            <a:t>Consume relatively low power.</a:t>
          </a:r>
          <a:endParaRPr lang="en-US" sz="1600" kern="1200"/>
        </a:p>
      </dsp:txBody>
      <dsp:txXfrm>
        <a:off x="7621044" y="1804232"/>
        <a:ext cx="2989901" cy="126844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80E52E-71B4-4360-9472-231F8EE4C243}">
      <dsp:nvSpPr>
        <dsp:cNvPr id="0" name=""/>
        <dsp:cNvSpPr/>
      </dsp:nvSpPr>
      <dsp:spPr>
        <a:xfrm>
          <a:off x="0" y="1565"/>
          <a:ext cx="9903659" cy="6888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B42F97-82C9-4DBC-9087-7D4AEC22A057}">
      <dsp:nvSpPr>
        <dsp:cNvPr id="0" name=""/>
        <dsp:cNvSpPr/>
      </dsp:nvSpPr>
      <dsp:spPr>
        <a:xfrm>
          <a:off x="208386" y="156563"/>
          <a:ext cx="379254" cy="3788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45949D-9BCA-4DB4-B5D6-00807023DE01}">
      <dsp:nvSpPr>
        <dsp:cNvPr id="0" name=""/>
        <dsp:cNvSpPr/>
      </dsp:nvSpPr>
      <dsp:spPr>
        <a:xfrm>
          <a:off x="796027" y="1565"/>
          <a:ext cx="9083521" cy="731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463" tIns="77463" rIns="77463" bIns="77463" numCol="1" spcCol="1270" anchor="ctr" anchorCtr="0">
          <a:noAutofit/>
        </a:bodyPr>
        <a:lstStyle/>
        <a:p>
          <a:pPr marL="0" lvl="0" indent="0" algn="l" defTabSz="889000">
            <a:lnSpc>
              <a:spcPct val="100000"/>
            </a:lnSpc>
            <a:spcBef>
              <a:spcPct val="0"/>
            </a:spcBef>
            <a:spcAft>
              <a:spcPct val="35000"/>
            </a:spcAft>
            <a:buNone/>
          </a:pPr>
          <a:r>
            <a:rPr lang="en-US" sz="2000" b="0" kern="1200" dirty="0"/>
            <a:t>Resolution (max.):</a:t>
          </a:r>
          <a:r>
            <a:rPr lang="en-US" sz="2000" b="1" kern="1200" dirty="0"/>
            <a:t> 1280 x 720</a:t>
          </a:r>
          <a:endParaRPr lang="en-US" sz="2000" kern="1200" dirty="0"/>
        </a:p>
      </dsp:txBody>
      <dsp:txXfrm>
        <a:off x="796027" y="1565"/>
        <a:ext cx="9083521" cy="731935"/>
      </dsp:txXfrm>
    </dsp:sp>
    <dsp:sp modelId="{C79BE33B-153A-4482-97DE-67276D21B1BC}">
      <dsp:nvSpPr>
        <dsp:cNvPr id="0" name=""/>
        <dsp:cNvSpPr/>
      </dsp:nvSpPr>
      <dsp:spPr>
        <a:xfrm>
          <a:off x="0" y="916484"/>
          <a:ext cx="9903659" cy="6888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EEC947-9C67-441F-8136-FAE7350FD872}">
      <dsp:nvSpPr>
        <dsp:cNvPr id="0" name=""/>
        <dsp:cNvSpPr/>
      </dsp:nvSpPr>
      <dsp:spPr>
        <a:xfrm>
          <a:off x="208386" y="1071482"/>
          <a:ext cx="379254" cy="3788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2FF6FD-0331-4F5F-97B4-453EB8667B4A}">
      <dsp:nvSpPr>
        <dsp:cNvPr id="0" name=""/>
        <dsp:cNvSpPr/>
      </dsp:nvSpPr>
      <dsp:spPr>
        <a:xfrm>
          <a:off x="796027" y="916484"/>
          <a:ext cx="9083521" cy="731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463" tIns="77463" rIns="77463" bIns="77463" numCol="1" spcCol="1270" anchor="ctr" anchorCtr="0">
          <a:noAutofit/>
        </a:bodyPr>
        <a:lstStyle/>
        <a:p>
          <a:pPr marL="0" lvl="0" indent="0" algn="l" defTabSz="889000">
            <a:lnSpc>
              <a:spcPct val="100000"/>
            </a:lnSpc>
            <a:spcBef>
              <a:spcPct val="0"/>
            </a:spcBef>
            <a:spcAft>
              <a:spcPct val="35000"/>
            </a:spcAft>
            <a:buNone/>
          </a:pPr>
          <a:r>
            <a:rPr lang="en-US" sz="2000" b="0" i="0" kern="1200" dirty="0"/>
            <a:t>Can be easily connected to the Raspberry Pi using a USB port</a:t>
          </a:r>
          <a:endParaRPr lang="en-US" sz="2000" kern="1200" dirty="0"/>
        </a:p>
      </dsp:txBody>
      <dsp:txXfrm>
        <a:off x="796027" y="916484"/>
        <a:ext cx="9083521" cy="731935"/>
      </dsp:txXfrm>
    </dsp:sp>
    <dsp:sp modelId="{4B5E879A-B441-426C-BF87-B970ECBB5B04}">
      <dsp:nvSpPr>
        <dsp:cNvPr id="0" name=""/>
        <dsp:cNvSpPr/>
      </dsp:nvSpPr>
      <dsp:spPr>
        <a:xfrm>
          <a:off x="0" y="1831403"/>
          <a:ext cx="9903659" cy="6888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16891A-F372-4B9C-A1C7-A5973A4085B1}">
      <dsp:nvSpPr>
        <dsp:cNvPr id="0" name=""/>
        <dsp:cNvSpPr/>
      </dsp:nvSpPr>
      <dsp:spPr>
        <a:xfrm>
          <a:off x="208589" y="1986401"/>
          <a:ext cx="379254" cy="3788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B0BEA0-273F-4FEA-AF53-455A15905C51}">
      <dsp:nvSpPr>
        <dsp:cNvPr id="0" name=""/>
        <dsp:cNvSpPr/>
      </dsp:nvSpPr>
      <dsp:spPr>
        <a:xfrm>
          <a:off x="796434" y="1831403"/>
          <a:ext cx="9057447" cy="731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463" tIns="77463" rIns="77463" bIns="77463" numCol="1" spcCol="1270" anchor="ctr" anchorCtr="0">
          <a:noAutofit/>
        </a:bodyPr>
        <a:lstStyle/>
        <a:p>
          <a:pPr marL="0" lvl="0" indent="0" algn="l" defTabSz="889000">
            <a:lnSpc>
              <a:spcPct val="100000"/>
            </a:lnSpc>
            <a:spcBef>
              <a:spcPct val="0"/>
            </a:spcBef>
            <a:spcAft>
              <a:spcPct val="35000"/>
            </a:spcAft>
            <a:buNone/>
          </a:pPr>
          <a:r>
            <a:rPr lang="en-US" sz="2000" b="0" i="0" kern="1200" dirty="0"/>
            <a:t>Provides a cost-effective solution for adding video streaming to Raspberry Pi projects.</a:t>
          </a:r>
          <a:endParaRPr lang="en-US" sz="2000" kern="1200" dirty="0"/>
        </a:p>
      </dsp:txBody>
      <dsp:txXfrm>
        <a:off x="796434" y="1831403"/>
        <a:ext cx="9057447" cy="73193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203B0C-0E3F-4F52-BA3D-C48FF66C2627}">
      <dsp:nvSpPr>
        <dsp:cNvPr id="0" name=""/>
        <dsp:cNvSpPr/>
      </dsp:nvSpPr>
      <dsp:spPr>
        <a:xfrm>
          <a:off x="1227" y="213139"/>
          <a:ext cx="4309690" cy="2736653"/>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E3EC30-0346-439B-B934-34C983E8372F}">
      <dsp:nvSpPr>
        <dsp:cNvPr id="0" name=""/>
        <dsp:cNvSpPr/>
      </dsp:nvSpPr>
      <dsp:spPr>
        <a:xfrm>
          <a:off x="480082" y="668051"/>
          <a:ext cx="4309690" cy="2736653"/>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Known as text recognition technology</a:t>
          </a:r>
          <a:endParaRPr lang="en-US" sz="3400" kern="1200" dirty="0"/>
        </a:p>
      </dsp:txBody>
      <dsp:txXfrm>
        <a:off x="560236" y="748205"/>
        <a:ext cx="4149382" cy="2576345"/>
      </dsp:txXfrm>
    </dsp:sp>
    <dsp:sp modelId="{F2ABE4E0-678A-43F5-8AFA-B723D5222CD0}">
      <dsp:nvSpPr>
        <dsp:cNvPr id="0" name=""/>
        <dsp:cNvSpPr/>
      </dsp:nvSpPr>
      <dsp:spPr>
        <a:xfrm>
          <a:off x="5266687" y="228656"/>
          <a:ext cx="4309690" cy="2736653"/>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3E3C06-2548-43B0-A460-57CE2F2B4D44}">
      <dsp:nvSpPr>
        <dsp:cNvPr id="0" name=""/>
        <dsp:cNvSpPr/>
      </dsp:nvSpPr>
      <dsp:spPr>
        <a:xfrm>
          <a:off x="5745542" y="683568"/>
          <a:ext cx="4309690" cy="2736653"/>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Convert any kind of image containing text into machine readable text data.</a:t>
          </a:r>
          <a:endParaRPr lang="en-US" sz="3400" kern="1200" dirty="0"/>
        </a:p>
      </dsp:txBody>
      <dsp:txXfrm>
        <a:off x="5825696" y="763722"/>
        <a:ext cx="4149382" cy="257634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BF6DFD-2680-403E-820A-2A73002DC348}">
      <dsp:nvSpPr>
        <dsp:cNvPr id="0" name=""/>
        <dsp:cNvSpPr/>
      </dsp:nvSpPr>
      <dsp:spPr>
        <a:xfrm>
          <a:off x="0" y="341202"/>
          <a:ext cx="10058399" cy="6949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1.Image Inversion: The colors of the image are inverted, done to enhance the text present in the image specially when text is lighter than background, text becomes more prominent.</a:t>
          </a:r>
        </a:p>
      </dsp:txBody>
      <dsp:txXfrm>
        <a:off x="33926" y="375128"/>
        <a:ext cx="9990547" cy="627128"/>
      </dsp:txXfrm>
    </dsp:sp>
    <dsp:sp modelId="{71B8C274-6B49-4B5F-A6B4-4067EF3F3012}">
      <dsp:nvSpPr>
        <dsp:cNvPr id="0" name=""/>
        <dsp:cNvSpPr/>
      </dsp:nvSpPr>
      <dsp:spPr>
        <a:xfrm>
          <a:off x="0" y="1088022"/>
          <a:ext cx="10058399" cy="694980"/>
        </a:xfrm>
        <a:prstGeom prst="roundRect">
          <a:avLst/>
        </a:prstGeom>
        <a:solidFill>
          <a:schemeClr val="accent2">
            <a:hueOff val="635930"/>
            <a:satOff val="-14509"/>
            <a:lumOff val="536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2.Gray-Scale Conversion: Done to reduce the color space and simplify the image.</a:t>
          </a:r>
        </a:p>
      </dsp:txBody>
      <dsp:txXfrm>
        <a:off x="33926" y="1121948"/>
        <a:ext cx="9990547" cy="627128"/>
      </dsp:txXfrm>
    </dsp:sp>
    <dsp:sp modelId="{890C3565-AE11-4540-80C9-ADB687920A30}">
      <dsp:nvSpPr>
        <dsp:cNvPr id="0" name=""/>
        <dsp:cNvSpPr/>
      </dsp:nvSpPr>
      <dsp:spPr>
        <a:xfrm>
          <a:off x="0" y="1834842"/>
          <a:ext cx="10058399" cy="694980"/>
        </a:xfrm>
        <a:prstGeom prst="roundRect">
          <a:avLst/>
        </a:prstGeom>
        <a:solidFill>
          <a:schemeClr val="accent2">
            <a:hueOff val="1271860"/>
            <a:satOff val="-29019"/>
            <a:lumOff val="1071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3.Binarization: Done to separate the foreground (text) from the background of the image.</a:t>
          </a:r>
        </a:p>
      </dsp:txBody>
      <dsp:txXfrm>
        <a:off x="33926" y="1868768"/>
        <a:ext cx="9990547" cy="627128"/>
      </dsp:txXfrm>
    </dsp:sp>
    <dsp:sp modelId="{4EBC9A1F-BB77-4840-9CB5-45452848E86C}">
      <dsp:nvSpPr>
        <dsp:cNvPr id="0" name=""/>
        <dsp:cNvSpPr/>
      </dsp:nvSpPr>
      <dsp:spPr>
        <a:xfrm>
          <a:off x="0" y="2581662"/>
          <a:ext cx="10058399" cy="694980"/>
        </a:xfrm>
        <a:prstGeom prst="roundRect">
          <a:avLst/>
        </a:prstGeom>
        <a:solidFill>
          <a:schemeClr val="accent2">
            <a:hueOff val="1907789"/>
            <a:satOff val="-43528"/>
            <a:lumOff val="1607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4.Noise Removal: This is done to remove any small unwanted details that may hinder the OCR process.</a:t>
          </a:r>
        </a:p>
      </dsp:txBody>
      <dsp:txXfrm>
        <a:off x="33926" y="2615588"/>
        <a:ext cx="9990547" cy="62712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13.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1.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4.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AA78CF-2C59-4007-AFB7-68E404DF6C03}" type="datetimeFigureOut">
              <a:rPr lang="en-US" smtClean="0"/>
              <a:t>6/22/2023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2756F2-18B8-4308-82C4-FA9BD7490F93}" type="slidenum">
              <a:rPr lang="en-US" smtClean="0"/>
              <a:t>‹#›</a:t>
            </a:fld>
            <a:endParaRPr lang="en-US"/>
          </a:p>
        </p:txBody>
      </p:sp>
    </p:spTree>
    <p:extLst>
      <p:ext uri="{BB962C8B-B14F-4D97-AF65-F5344CB8AC3E}">
        <p14:creationId xmlns:p14="http://schemas.microsoft.com/office/powerpoint/2010/main" val="2295660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etechnophiles.com/beginners-guide-to-ultrasonic-sensor-and-how-to-use-it-with-arduino/"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link.springer.com/article/10.1007/s11042-020-09737-1#ref-CR37"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link.springer.com/article/10.1007/s11042-020-09737-1#ref-CR14" TargetMode="External"/><Relationship Id="rId5" Type="http://schemas.openxmlformats.org/officeDocument/2006/relationships/hyperlink" Target="https://link.springer.com/article/10.1007/s11042-020-09737-1#Fig1" TargetMode="External"/><Relationship Id="rId4" Type="http://schemas.openxmlformats.org/officeDocument/2006/relationships/hyperlink" Target="https://link.springer.com/article/10.1007/s11042-020-09737-1#ref-CR8"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researchgate.net/figure/Color-distribution-RGB-space-and-HSV-space-A-is-RGB-space-B-is-HSV-space_fig1_342760827" TargetMode="External"/><Relationship Id="rId2" Type="http://schemas.openxmlformats.org/officeDocument/2006/relationships/slide" Target="../slides/slide64.xml"/><Relationship Id="rId1" Type="http://schemas.openxmlformats.org/officeDocument/2006/relationships/notesMaster" Target="../notesMasters/notesMaster1.xml"/><Relationship Id="rId4" Type="http://schemas.openxmlformats.org/officeDocument/2006/relationships/hyperlink" Target="https://giggster.com/guide/basics/hue-saturation-lightness/"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iscover.hubpages.com/technology/Color-spaces-RGB-vs-HSV-Which-one-to-use"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2756F2-18B8-4308-82C4-FA9BD7490F93}" type="slidenum">
              <a:rPr lang="en-US" smtClean="0"/>
              <a:t>1</a:t>
            </a:fld>
            <a:endParaRPr lang="en-US"/>
          </a:p>
        </p:txBody>
      </p:sp>
    </p:spTree>
    <p:extLst>
      <p:ext uri="{BB962C8B-B14F-4D97-AF65-F5344CB8AC3E}">
        <p14:creationId xmlns:p14="http://schemas.microsoft.com/office/powerpoint/2010/main" val="34959677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Ultrasonic sensors are electronic devices that use sound waves to detect the presence, distance, or movement of objects. Here are some of the properties of ultrasonic sensors:</a:t>
            </a:r>
          </a:p>
          <a:p>
            <a:pPr algn="l">
              <a:buFont typeface="+mj-lt"/>
              <a:buAutoNum type="arabicPeriod"/>
            </a:pPr>
            <a:r>
              <a:rPr lang="en-US" b="0" i="0" dirty="0">
                <a:solidFill>
                  <a:srgbClr val="D1D5DB"/>
                </a:solidFill>
                <a:effectLst/>
                <a:latin typeface="Söhne"/>
              </a:rPr>
              <a:t>Frequency range: Ultrasonic sensors typically operate at frequencies between 20 kHz and 200 kHz, which is above the range of human hearing.</a:t>
            </a:r>
          </a:p>
          <a:p>
            <a:pPr algn="l">
              <a:buFont typeface="+mj-lt"/>
              <a:buAutoNum type="arabicPeriod"/>
            </a:pPr>
            <a:r>
              <a:rPr lang="en-US" b="0" i="0" dirty="0">
                <a:solidFill>
                  <a:srgbClr val="D1D5DB"/>
                </a:solidFill>
                <a:effectLst/>
                <a:latin typeface="Söhne"/>
              </a:rPr>
              <a:t>Range: Ultrasonic sensors can detect objects at distances ranging from a few centimeters to several meters, depending on the design of the sensor and the environment in which it is used.</a:t>
            </a:r>
          </a:p>
          <a:p>
            <a:pPr algn="l">
              <a:buFont typeface="+mj-lt"/>
              <a:buAutoNum type="arabicPeriod"/>
            </a:pPr>
            <a:r>
              <a:rPr lang="en-US" b="0" i="0" dirty="0">
                <a:solidFill>
                  <a:srgbClr val="D1D5DB"/>
                </a:solidFill>
                <a:effectLst/>
                <a:latin typeface="Söhne"/>
              </a:rPr>
              <a:t>Accuracy: Ultrasonic sensors can provide accurate measurements of distance, typically with a resolution of a few millimeters.</a:t>
            </a:r>
          </a:p>
          <a:p>
            <a:pPr algn="l">
              <a:buFont typeface="+mj-lt"/>
              <a:buAutoNum type="arabicPeriod"/>
            </a:pPr>
            <a:r>
              <a:rPr lang="en-US" b="0" i="0" dirty="0">
                <a:solidFill>
                  <a:srgbClr val="D1D5DB"/>
                </a:solidFill>
                <a:effectLst/>
                <a:latin typeface="Söhne"/>
              </a:rPr>
              <a:t>Directionality: Ultrasonic sensors can be designed to emit sound waves in a specific direction, allowing them to detect objects in a particular area.</a:t>
            </a:r>
          </a:p>
          <a:p>
            <a:pPr algn="l">
              <a:buFont typeface="+mj-lt"/>
              <a:buAutoNum type="arabicPeriod"/>
            </a:pPr>
            <a:r>
              <a:rPr lang="en-US" b="0" i="0" dirty="0">
                <a:solidFill>
                  <a:srgbClr val="D1D5DB"/>
                </a:solidFill>
                <a:effectLst/>
                <a:latin typeface="Söhne"/>
              </a:rPr>
              <a:t>Sensitivity: Ultrasonic sensors are sensitive to changes in the environment, such as changes in temperature, humidity, or air pressure, which can affect the accuracy of the sensor.</a:t>
            </a:r>
          </a:p>
          <a:p>
            <a:pPr algn="l">
              <a:buFont typeface="+mj-lt"/>
              <a:buAutoNum type="arabicPeriod"/>
            </a:pPr>
            <a:r>
              <a:rPr lang="en-US" b="0" i="0" dirty="0">
                <a:solidFill>
                  <a:srgbClr val="D1D5DB"/>
                </a:solidFill>
                <a:effectLst/>
                <a:latin typeface="Söhne"/>
              </a:rPr>
              <a:t>Robustness: Ultrasonic sensors are generally robust and can be used in harsh environments, such as dusty or wet conditions.</a:t>
            </a:r>
          </a:p>
          <a:p>
            <a:pPr algn="l">
              <a:buFont typeface="+mj-lt"/>
              <a:buAutoNum type="arabicPeriod"/>
            </a:pPr>
            <a:r>
              <a:rPr lang="en-US" b="0" i="0" dirty="0">
                <a:solidFill>
                  <a:srgbClr val="D1D5DB"/>
                </a:solidFill>
                <a:effectLst/>
                <a:latin typeface="Söhne"/>
              </a:rPr>
              <a:t>Power consumption: Ultrasonic sensors typically consume relatively low power, making them suitable for battery-powered applications.</a:t>
            </a:r>
          </a:p>
          <a:p>
            <a:pPr algn="l"/>
            <a:r>
              <a:rPr lang="en-US" b="0" i="0" dirty="0">
                <a:solidFill>
                  <a:srgbClr val="D1D5DB"/>
                </a:solidFill>
                <a:effectLst/>
                <a:latin typeface="Söhne"/>
              </a:rPr>
              <a:t>Overall, ultrasonic sensors are versatile and reliable sensors that can be used in a variety of applications, including distance measurement, object detection, and motion sensing. Their properties make them particularly useful in environments where other sensors, such as optical or infrared sensors, may not be effective</a:t>
            </a:r>
          </a:p>
          <a:p>
            <a:pPr algn="l"/>
            <a:r>
              <a:rPr lang="en-US" b="0" i="0" dirty="0">
                <a:solidFill>
                  <a:srgbClr val="D1D5DB"/>
                </a:solidFill>
                <a:effectLst/>
                <a:latin typeface="Söhne"/>
              </a:rPr>
              <a:t>Reference:</a:t>
            </a:r>
            <a:r>
              <a:rPr lang="en-US" dirty="0">
                <a:hlinkClick r:id="rId3"/>
              </a:rPr>
              <a:t>HC-SR04 Ultrasonic Sensor Pinout, Working &amp; Arduino Projects (etechnophiles.com)</a:t>
            </a:r>
            <a:endParaRPr lang="en-US" b="0" i="0" dirty="0">
              <a:solidFill>
                <a:srgbClr val="D1D5DB"/>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fld id="{2A2756F2-18B8-4308-82C4-FA9BD7490F93}" type="slidenum">
              <a:rPr lang="en-US" smtClean="0"/>
              <a:t>22</a:t>
            </a:fld>
            <a:endParaRPr lang="en-US"/>
          </a:p>
        </p:txBody>
      </p:sp>
    </p:spTree>
    <p:extLst>
      <p:ext uri="{BB962C8B-B14F-4D97-AF65-F5344CB8AC3E}">
        <p14:creationId xmlns:p14="http://schemas.microsoft.com/office/powerpoint/2010/main" val="3501775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2756F2-18B8-4308-82C4-FA9BD7490F93}" type="slidenum">
              <a:rPr lang="en-US" smtClean="0"/>
              <a:t>23</a:t>
            </a:fld>
            <a:endParaRPr lang="en-US"/>
          </a:p>
        </p:txBody>
      </p:sp>
    </p:spTree>
    <p:extLst>
      <p:ext uri="{BB962C8B-B14F-4D97-AF65-F5344CB8AC3E}">
        <p14:creationId xmlns:p14="http://schemas.microsoft.com/office/powerpoint/2010/main" val="177266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rtl="0">
              <a:lnSpc>
                <a:spcPct val="107000"/>
              </a:lnSpc>
              <a:spcBef>
                <a:spcPts val="0"/>
              </a:spcBef>
              <a:spcAft>
                <a:spcPts val="0"/>
              </a:spcAft>
            </a:pPr>
            <a:r>
              <a:rPr lang="en-US" sz="1800" spc="30" dirty="0">
                <a:solidFill>
                  <a:srgbClr val="000000"/>
                </a:solidFill>
                <a:effectLst/>
                <a:latin typeface="Open Sans" panose="020B0606030504020204" pitchFamily="34" charset="0"/>
                <a:ea typeface="Times New Roman" panose="02020603050405020304" pitchFamily="18" charset="0"/>
                <a:cs typeface="Arial" panose="020B0604020202020204" pitchFamily="34" charset="0"/>
              </a:rPr>
              <a:t>Optical character recognition (OCR), also known as text recognition technology, converts any kind of image containing written text into machine-readable text data. OCR allows you to quickly and automatically digitize a document without the need for manual data entry. That’s why OCR is commonly used for business flow optimization and automation. The output of OCR is further used for electronic document editing, and compact data storage and also forms the basis for cognitive computing, machine translation and text-to-speech technologies.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rtl="0">
              <a:lnSpc>
                <a:spcPct val="107000"/>
              </a:lnSpc>
              <a:spcBef>
                <a:spcPts val="0"/>
              </a:spcBef>
              <a:spcAft>
                <a:spcPts val="0"/>
              </a:spcAft>
            </a:pPr>
            <a:r>
              <a:rPr lang="en-US" sz="1800" spc="30" dirty="0">
                <a:solidFill>
                  <a:srgbClr val="000000"/>
                </a:solidFill>
                <a:effectLst/>
                <a:latin typeface="Open Sans" panose="020B0606030504020204" pitchFamily="34" charset="0"/>
                <a:ea typeface="Times New Roman" panose="02020603050405020304" pitchFamily="18" charset="0"/>
                <a:cs typeface="Arial" panose="020B0604020202020204" pitchFamily="34" charset="0"/>
              </a:rPr>
              <a:t>There are different types of OCR depending on the tasks they solve: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rtl="0">
              <a:lnSpc>
                <a:spcPct val="107000"/>
              </a:lnSpc>
              <a:spcBef>
                <a:spcPts val="0"/>
              </a:spcBef>
              <a:spcAft>
                <a:spcPts val="0"/>
              </a:spcAft>
              <a:buSzPts val="1000"/>
              <a:buFont typeface="Symbol" panose="05050102010706020507" pitchFamily="18" charset="2"/>
              <a:buChar char=""/>
              <a:tabLst>
                <a:tab pos="457200" algn="l"/>
              </a:tabLst>
            </a:pPr>
            <a:r>
              <a:rPr lang="en-US" sz="1800" spc="30" dirty="0">
                <a:solidFill>
                  <a:srgbClr val="000000"/>
                </a:solidFill>
                <a:effectLst/>
                <a:latin typeface="Open Sans" panose="020B0606030504020204" pitchFamily="34" charset="0"/>
                <a:ea typeface="Times New Roman" panose="02020603050405020304" pitchFamily="18" charset="0"/>
                <a:cs typeface="Arial" panose="020B0604020202020204" pitchFamily="34" charset="0"/>
              </a:rPr>
              <a:t>Intelligent Word Recognition (IWR) is used for the recognition of unconstrained handwritten words instead of recognition of individual characters.</a:t>
            </a:r>
            <a:endPar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rtl="0">
              <a:lnSpc>
                <a:spcPct val="107000"/>
              </a:lnSpc>
              <a:spcBef>
                <a:spcPts val="0"/>
              </a:spcBef>
              <a:spcAft>
                <a:spcPts val="0"/>
              </a:spcAft>
              <a:buSzPts val="1000"/>
              <a:buFont typeface="Symbol" panose="05050102010706020507" pitchFamily="18" charset="2"/>
              <a:buChar char=""/>
              <a:tabLst>
                <a:tab pos="457200" algn="l"/>
              </a:tabLst>
            </a:pPr>
            <a:r>
              <a:rPr lang="en-US" sz="1800" spc="30" dirty="0">
                <a:solidFill>
                  <a:srgbClr val="000000"/>
                </a:solidFill>
                <a:effectLst/>
                <a:latin typeface="Open Sans" panose="020B0606030504020204" pitchFamily="34" charset="0"/>
                <a:ea typeface="Times New Roman" panose="02020603050405020304" pitchFamily="18" charset="0"/>
                <a:cs typeface="Arial" panose="020B0604020202020204" pitchFamily="34" charset="0"/>
              </a:rPr>
              <a:t>Intelligent Character Recognition (ICR) is a more advanced form of OCR based on updating algorithms to gather more data about variations in hand-printed characters.</a:t>
            </a:r>
            <a:endPar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rtl="0">
              <a:lnSpc>
                <a:spcPct val="107000"/>
              </a:lnSpc>
              <a:spcBef>
                <a:spcPts val="0"/>
              </a:spcBef>
              <a:spcAft>
                <a:spcPts val="0"/>
              </a:spcAft>
              <a:buSzPts val="1000"/>
              <a:buFont typeface="Symbol" panose="05050102010706020507" pitchFamily="18" charset="2"/>
              <a:buChar char=""/>
              <a:tabLst>
                <a:tab pos="457200" algn="l"/>
              </a:tabLst>
            </a:pPr>
            <a:r>
              <a:rPr lang="en-US" sz="1800" spc="30" dirty="0">
                <a:solidFill>
                  <a:srgbClr val="000000"/>
                </a:solidFill>
                <a:effectLst/>
                <a:latin typeface="Open Sans" panose="020B0606030504020204" pitchFamily="34" charset="0"/>
                <a:ea typeface="Times New Roman" panose="02020603050405020304" pitchFamily="18" charset="0"/>
                <a:cs typeface="Arial" panose="020B0604020202020204" pitchFamily="34" charset="0"/>
              </a:rPr>
              <a:t>Optical Word Recognition (OWR) scans typewritten text word by word.</a:t>
            </a:r>
            <a:endPar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rtl="0">
              <a:lnSpc>
                <a:spcPct val="107000"/>
              </a:lnSpc>
              <a:spcBef>
                <a:spcPts val="0"/>
              </a:spcBef>
              <a:spcAft>
                <a:spcPts val="0"/>
              </a:spcAft>
              <a:buSzPts val="1000"/>
              <a:buFont typeface="Symbol" panose="05050102010706020507" pitchFamily="18" charset="2"/>
              <a:buChar char=""/>
              <a:tabLst>
                <a:tab pos="457200" algn="l"/>
              </a:tabLst>
            </a:pPr>
            <a:r>
              <a:rPr lang="en-US" sz="1800" spc="30" dirty="0">
                <a:solidFill>
                  <a:srgbClr val="000000"/>
                </a:solidFill>
                <a:effectLst/>
                <a:latin typeface="Open Sans" panose="020B0606030504020204" pitchFamily="34" charset="0"/>
                <a:ea typeface="Times New Roman" panose="02020603050405020304" pitchFamily="18" charset="0"/>
                <a:cs typeface="Arial" panose="020B0604020202020204" pitchFamily="34" charset="0"/>
              </a:rPr>
              <a:t>Optical Mark Recognition (OMR) is used to identify the information that people mark on surveys, tests, etc.</a:t>
            </a:r>
            <a:endPar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marL="0" marR="0" algn="l" rtl="0">
              <a:lnSpc>
                <a:spcPct val="107000"/>
              </a:lnSpc>
              <a:spcBef>
                <a:spcPts val="0"/>
              </a:spcBef>
              <a:spcAft>
                <a:spcPts val="0"/>
              </a:spcAft>
            </a:pPr>
            <a:r>
              <a:rPr lang="en-US" sz="1800" spc="30" dirty="0">
                <a:solidFill>
                  <a:srgbClr val="000000"/>
                </a:solidFill>
                <a:effectLst/>
                <a:latin typeface="Open Sans" panose="020B0606030504020204" pitchFamily="34" charset="0"/>
                <a:ea typeface="Times New Roman" panose="02020603050405020304" pitchFamily="18" charset="0"/>
                <a:cs typeface="Arial" panose="020B0604020202020204" pitchFamily="34" charset="0"/>
              </a:rPr>
              <a:t>Let’s find out how OCR works. The functioning of the traditional optical character recognition system consists of three stages: image pre-processing, character recognition, post-processing.</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A2756F2-18B8-4308-82C4-FA9BD7490F93}" type="slidenum">
              <a:rPr lang="en-US" smtClean="0"/>
              <a:t>27</a:t>
            </a:fld>
            <a:endParaRPr lang="en-US"/>
          </a:p>
        </p:txBody>
      </p:sp>
    </p:spTree>
    <p:extLst>
      <p:ext uri="{BB962C8B-B14F-4D97-AF65-F5344CB8AC3E}">
        <p14:creationId xmlns:p14="http://schemas.microsoft.com/office/powerpoint/2010/main" val="31304475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800" b="0" i="0" dirty="0">
                <a:solidFill>
                  <a:srgbClr val="333333"/>
                </a:solidFill>
                <a:effectLst/>
                <a:latin typeface="Georgia" panose="02040502050405020303" pitchFamily="18" charset="0"/>
              </a:rPr>
              <a:t>Optical Character Recognition OCR is an automated process by which a text presented in a digital image is extracted and converted to an editable text [</a:t>
            </a:r>
            <a:r>
              <a:rPr lang="en-US" sz="2800" b="0" i="0" dirty="0">
                <a:solidFill>
                  <a:srgbClr val="004B83"/>
                </a:solidFill>
                <a:effectLst/>
                <a:latin typeface="Georgia" panose="02040502050405020303" pitchFamily="18" charset="0"/>
                <a:hlinkClick r:id="rId3" tooltip="Singh S (2013) Optical character recognition techniques: a survey. Journal of emerging Trends in Computing and information Sciences 4(6):545–550"/>
              </a:rPr>
              <a:t>37</a:t>
            </a:r>
            <a:r>
              <a:rPr lang="en-US" sz="2800" b="0" i="0" dirty="0">
                <a:solidFill>
                  <a:srgbClr val="333333"/>
                </a:solidFill>
                <a:effectLst/>
                <a:latin typeface="Georgia" panose="02040502050405020303" pitchFamily="18" charset="0"/>
              </a:rPr>
              <a:t>]. In the literature, OCR systems can operate in two modes, either on-line or off-line [</a:t>
            </a:r>
            <a:r>
              <a:rPr lang="en-US" sz="2800" b="0" i="0" dirty="0">
                <a:solidFill>
                  <a:srgbClr val="004B83"/>
                </a:solidFill>
                <a:effectLst/>
                <a:latin typeface="Georgia" panose="02040502050405020303" pitchFamily="18" charset="0"/>
                <a:hlinkClick r:id="rId4" tooltip="Isheawy NAM, Hasan H Optical character recognition (ocr) system"/>
              </a:rPr>
              <a:t>8</a:t>
            </a:r>
            <a:r>
              <a:rPr lang="en-US" sz="2800" b="0" i="0" dirty="0">
                <a:solidFill>
                  <a:srgbClr val="333333"/>
                </a:solidFill>
                <a:effectLst/>
                <a:latin typeface="Georgia" panose="02040502050405020303" pitchFamily="18" charset="0"/>
              </a:rPr>
              <a:t>]. The on-line OCR systems extract a set of pre-defined features (e.g. speed of drawing text and curvature tracking) immediately while users are writing. These systems are widely adopted in smartphones and tablets. On the other hand, the off-line systems recognize page segments, lines, words, and characters of stored scanned document images.</a:t>
            </a:r>
          </a:p>
          <a:p>
            <a:pPr algn="l"/>
            <a:r>
              <a:rPr lang="en-US" sz="2800" b="0" i="0" dirty="0">
                <a:solidFill>
                  <a:srgbClr val="333333"/>
                </a:solidFill>
                <a:effectLst/>
                <a:latin typeface="Georgia" panose="02040502050405020303" pitchFamily="18" charset="0"/>
              </a:rPr>
              <a:t>Figure </a:t>
            </a:r>
            <a:r>
              <a:rPr lang="en-US" sz="2800" b="0" i="0" dirty="0">
                <a:solidFill>
                  <a:srgbClr val="004B83"/>
                </a:solidFill>
                <a:effectLst/>
                <a:latin typeface="Georgia" panose="02040502050405020303" pitchFamily="18" charset="0"/>
                <a:hlinkClick r:id="rId5"/>
              </a:rPr>
              <a:t>1</a:t>
            </a:r>
            <a:r>
              <a:rPr lang="en-US" sz="2800" b="0" i="0" dirty="0">
                <a:solidFill>
                  <a:srgbClr val="333333"/>
                </a:solidFill>
                <a:effectLst/>
                <a:latin typeface="Georgia" panose="02040502050405020303" pitchFamily="18" charset="0"/>
              </a:rPr>
              <a:t> [</a:t>
            </a:r>
            <a:r>
              <a:rPr lang="en-US" sz="2800" b="0" i="0" dirty="0">
                <a:solidFill>
                  <a:srgbClr val="004B83"/>
                </a:solidFill>
                <a:effectLst/>
                <a:latin typeface="Georgia" panose="02040502050405020303" pitchFamily="18" charset="0"/>
                <a:hlinkClick r:id="rId6" tooltip="Lawgali A (2015) Handwritten digit recognition based on dwt and dct"/>
              </a:rPr>
              <a:t>14</a:t>
            </a:r>
            <a:r>
              <a:rPr lang="en-US" sz="2800" b="0" i="0" dirty="0">
                <a:solidFill>
                  <a:srgbClr val="333333"/>
                </a:solidFill>
                <a:effectLst/>
                <a:latin typeface="Georgia" panose="02040502050405020303" pitchFamily="18" charset="0"/>
              </a:rPr>
              <a:t>]. Image acquisition is the first stage which aims to acquire document images using either scanners or digital cameras. Then, a set of preprocessing methods are applied to the input scanned document images to handle the common problems that appear after the scanning process such as noise, line skew, and text slant. The preprocessed/cleaned document images are then passed to the segmentation stage in which individual segments such as paragraphs, lines, words, and characters or sub-characters are extracted. The feature extraction stage performs analysis on each segmented component through extracting a set of discriminative features to be utilized later in recognizing those segments. At last, the classification/recognition stage exploits the output of the feature extraction stage (e.g. feature vector) to recognize the characters and sub-characters segmented.</a:t>
            </a:r>
          </a:p>
          <a:p>
            <a:pPr marL="0" marR="0" algn="l" rtl="0">
              <a:lnSpc>
                <a:spcPct val="115000"/>
              </a:lnSpc>
              <a:spcBef>
                <a:spcPts val="0"/>
              </a:spcBef>
              <a:spcAft>
                <a:spcPts val="800"/>
              </a:spcAft>
            </a:pPr>
            <a:r>
              <a:rPr lang="en-US" sz="1800" kern="1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2A2756F2-18B8-4308-82C4-FA9BD7490F93}" type="slidenum">
              <a:rPr lang="en-US" smtClean="0"/>
              <a:t>28</a:t>
            </a:fld>
            <a:endParaRPr lang="en-US"/>
          </a:p>
        </p:txBody>
      </p:sp>
    </p:spTree>
    <p:extLst>
      <p:ext uri="{BB962C8B-B14F-4D97-AF65-F5344CB8AC3E}">
        <p14:creationId xmlns:p14="http://schemas.microsoft.com/office/powerpoint/2010/main" val="1257877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Libraries</a:t>
            </a:r>
          </a:p>
          <a:p>
            <a:endParaRPr lang="en-US" dirty="0"/>
          </a:p>
        </p:txBody>
      </p:sp>
      <p:sp>
        <p:nvSpPr>
          <p:cNvPr id="4" name="Slide Number Placeholder 3"/>
          <p:cNvSpPr>
            <a:spLocks noGrp="1"/>
          </p:cNvSpPr>
          <p:nvPr>
            <p:ph type="sldNum" sz="quarter" idx="5"/>
          </p:nvPr>
        </p:nvSpPr>
        <p:spPr/>
        <p:txBody>
          <a:bodyPr/>
          <a:lstStyle/>
          <a:p>
            <a:fld id="{2A2756F2-18B8-4308-82C4-FA9BD7490F93}" type="slidenum">
              <a:rPr lang="en-US" smtClean="0"/>
              <a:t>29</a:t>
            </a:fld>
            <a:endParaRPr lang="en-US"/>
          </a:p>
        </p:txBody>
      </p:sp>
    </p:spTree>
    <p:extLst>
      <p:ext uri="{BB962C8B-B14F-4D97-AF65-F5344CB8AC3E}">
        <p14:creationId xmlns:p14="http://schemas.microsoft.com/office/powerpoint/2010/main" val="62687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2756F2-18B8-4308-82C4-FA9BD7490F93}" type="slidenum">
              <a:rPr lang="en-US" smtClean="0"/>
              <a:t>39</a:t>
            </a:fld>
            <a:endParaRPr lang="en-US"/>
          </a:p>
        </p:txBody>
      </p:sp>
    </p:spTree>
    <p:extLst>
      <p:ext uri="{BB962C8B-B14F-4D97-AF65-F5344CB8AC3E}">
        <p14:creationId xmlns:p14="http://schemas.microsoft.com/office/powerpoint/2010/main" val="1113743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2756F2-18B8-4308-82C4-FA9BD7490F93}" type="slidenum">
              <a:rPr lang="en-US" smtClean="0"/>
              <a:t>45</a:t>
            </a:fld>
            <a:endParaRPr lang="en-US"/>
          </a:p>
        </p:txBody>
      </p:sp>
    </p:spTree>
    <p:extLst>
      <p:ext uri="{BB962C8B-B14F-4D97-AF65-F5344CB8AC3E}">
        <p14:creationId xmlns:p14="http://schemas.microsoft.com/office/powerpoint/2010/main" val="9879654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Blind helper (object detection ):Smart glasses help blind people to interact with their surrounding environments by detecting objects</a:t>
            </a:r>
          </a:p>
          <a:p>
            <a:endParaRPr lang="en-US" dirty="0"/>
          </a:p>
        </p:txBody>
      </p:sp>
      <p:sp>
        <p:nvSpPr>
          <p:cNvPr id="4" name="Slide Number Placeholder 3"/>
          <p:cNvSpPr>
            <a:spLocks noGrp="1"/>
          </p:cNvSpPr>
          <p:nvPr>
            <p:ph type="sldNum" sz="quarter" idx="5"/>
          </p:nvPr>
        </p:nvSpPr>
        <p:spPr/>
        <p:txBody>
          <a:bodyPr/>
          <a:lstStyle/>
          <a:p>
            <a:fld id="{2A2756F2-18B8-4308-82C4-FA9BD7490F93}" type="slidenum">
              <a:rPr lang="en-US" smtClean="0"/>
              <a:t>46</a:t>
            </a:fld>
            <a:endParaRPr lang="en-US"/>
          </a:p>
        </p:txBody>
      </p:sp>
    </p:spTree>
    <p:extLst>
      <p:ext uri="{BB962C8B-B14F-4D97-AF65-F5344CB8AC3E}">
        <p14:creationId xmlns:p14="http://schemas.microsoft.com/office/powerpoint/2010/main" val="18545802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The combination of MobileNet and SSD makes MobileNet SSD an efficient and accurate object detection algorithm suitable for real-time applications on mobile and embedded devices with limited computing resources.</a:t>
            </a:r>
          </a:p>
          <a:p>
            <a:r>
              <a:rPr lang="en-US" dirty="0"/>
              <a:t>MobileNet SSD uses a convolutional neural network (CNN) architecture. The MobileNet part of the network is a type of CNN designed to be computationally efficient and lightweight, making it well-suited for deployment on mobile and embedded devices with limited resources. The SSD part of the network is a type of object detection architecture that uses a single feedforward CNN to directly predict the class scores and bounding box offsets for a set of predefined default bounding boxes at multiple scales and aspect ratios.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 MobileNet SSD (Single Shot </a:t>
            </a:r>
            <a:r>
              <a:rPr lang="en-US" dirty="0" err="1"/>
              <a:t>MultiBox</a:t>
            </a:r>
            <a:r>
              <a:rPr lang="en-US" dirty="0"/>
              <a:t> Detector) is an object detection model based on the MobileNet architecture. It works by utilizing a deep neural network to detect objects in images in a single pass.</a:t>
            </a:r>
          </a:p>
          <a:p>
            <a:endParaRPr lang="en-US" dirty="0"/>
          </a:p>
          <a:p>
            <a:r>
              <a:rPr lang="en-US" dirty="0"/>
              <a:t>The architecture of MobileNet SSD can be summarized as follows:</a:t>
            </a:r>
          </a:p>
          <a:p>
            <a:endParaRPr lang="en-US" dirty="0"/>
          </a:p>
          <a:p>
            <a:r>
              <a:rPr lang="en-US" dirty="0"/>
              <a:t>1. MobileNet Base Network: The model starts with a base MobileNet network, which is a lightweight convolutional neural network designed for efficient computation on mobile and embedded devices. This base network performs feature extraction from the input image.</a:t>
            </a:r>
          </a:p>
          <a:p>
            <a:endParaRPr lang="en-US" dirty="0"/>
          </a:p>
          <a:p>
            <a:r>
              <a:rPr lang="en-US" dirty="0"/>
              <a:t>2. Convolutional Layers: On top of the base network, several additional convolutional layers are added to further refine the features and extract higher-level representations.</a:t>
            </a:r>
          </a:p>
          <a:p>
            <a:endParaRPr lang="en-US" dirty="0"/>
          </a:p>
          <a:p>
            <a:r>
              <a:rPr lang="en-US" dirty="0"/>
              <a:t>3. Multi-scale Feature Maps: The model generates feature maps at different spatial resolutions, capturing objects at various scales. These feature maps are obtained by applying convolutional layers at different depths in the network.</a:t>
            </a:r>
          </a:p>
          <a:p>
            <a:endParaRPr lang="en-US" dirty="0"/>
          </a:p>
          <a:p>
            <a:r>
              <a:rPr lang="en-US" dirty="0"/>
              <a:t>4. Object Detection: At each location in the feature maps, the model predicts a set of bounding boxes and their corresponding class labels. This is done using a set of convolutional layers with anchor boxes, which are pre-defined boxes of different sizes and aspect ratios.</a:t>
            </a:r>
          </a:p>
          <a:p>
            <a:endParaRPr lang="en-US" dirty="0"/>
          </a:p>
          <a:p>
            <a:r>
              <a:rPr lang="en-US" dirty="0"/>
              <a:t>5. Non-Maximum Suppression: To eliminate redundant and overlapping bounding box predictions, a non-maximum suppression algorithm is applied. It selects the most confident bounding boxes and removes the rest based on their intersection-over-union (</a:t>
            </a:r>
            <a:r>
              <a:rPr lang="en-US" dirty="0" err="1"/>
              <a:t>IoU</a:t>
            </a:r>
            <a:r>
              <a:rPr lang="en-US" dirty="0"/>
              <a:t>) overlap.</a:t>
            </a:r>
          </a:p>
          <a:p>
            <a:endParaRPr lang="en-US" dirty="0"/>
          </a:p>
          <a:p>
            <a:r>
              <a:rPr lang="en-US" dirty="0"/>
              <a:t>The MobileNet SSD architecture is designed to balance accuracy and efficiency, making it suitable for real-time object detection applications on resource-constrained devices.</a:t>
            </a:r>
          </a:p>
          <a:p>
            <a:endParaRPr lang="en-US" dirty="0"/>
          </a:p>
          <a:p>
            <a:endParaRPr lang="en-US" dirty="0"/>
          </a:p>
          <a:p>
            <a:r>
              <a:rPr lang="en-US" b="0" i="0" dirty="0">
                <a:solidFill>
                  <a:srgbClr val="D1D5DB"/>
                </a:solidFill>
                <a:effectLst/>
                <a:latin typeface="Söhne"/>
              </a:rPr>
              <a:t>The main difference between MobileNet and CNNs is that MobileNet is designed to be lightweight and efficient, while CNNs can be more flexible and powerful but may require more computational resources. MobileNet sacrifices some accuracy and flexibility for speed and efficiency, making it a good choice for mobile and embedded devices with limited processing power and memory.</a:t>
            </a:r>
            <a:endParaRPr lang="en-US" dirty="0"/>
          </a:p>
        </p:txBody>
      </p:sp>
      <p:sp>
        <p:nvSpPr>
          <p:cNvPr id="4" name="Slide Number Placeholder 3"/>
          <p:cNvSpPr>
            <a:spLocks noGrp="1"/>
          </p:cNvSpPr>
          <p:nvPr>
            <p:ph type="sldNum" sz="quarter" idx="5"/>
          </p:nvPr>
        </p:nvSpPr>
        <p:spPr/>
        <p:txBody>
          <a:bodyPr/>
          <a:lstStyle/>
          <a:p>
            <a:fld id="{2A2756F2-18B8-4308-82C4-FA9BD7490F93}" type="slidenum">
              <a:rPr lang="en-US" smtClean="0"/>
              <a:t>47</a:t>
            </a:fld>
            <a:endParaRPr lang="en-US"/>
          </a:p>
        </p:txBody>
      </p:sp>
    </p:spTree>
    <p:extLst>
      <p:ext uri="{BB962C8B-B14F-4D97-AF65-F5344CB8AC3E}">
        <p14:creationId xmlns:p14="http://schemas.microsoft.com/office/powerpoint/2010/main" val="42085631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2756F2-18B8-4308-82C4-FA9BD7490F93}" type="slidenum">
              <a:rPr lang="en-US" smtClean="0"/>
              <a:t>49</a:t>
            </a:fld>
            <a:endParaRPr lang="en-US"/>
          </a:p>
        </p:txBody>
      </p:sp>
    </p:spTree>
    <p:extLst>
      <p:ext uri="{BB962C8B-B14F-4D97-AF65-F5344CB8AC3E}">
        <p14:creationId xmlns:p14="http://schemas.microsoft.com/office/powerpoint/2010/main" val="2187314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Dina</a:t>
            </a:r>
          </a:p>
        </p:txBody>
      </p:sp>
      <p:sp>
        <p:nvSpPr>
          <p:cNvPr id="4" name="Slide Number Placeholder 3"/>
          <p:cNvSpPr>
            <a:spLocks noGrp="1"/>
          </p:cNvSpPr>
          <p:nvPr>
            <p:ph type="sldNum" sz="quarter" idx="5"/>
          </p:nvPr>
        </p:nvSpPr>
        <p:spPr/>
        <p:txBody>
          <a:bodyPr/>
          <a:lstStyle/>
          <a:p>
            <a:fld id="{2A2756F2-18B8-4308-82C4-FA9BD7490F93}" type="slidenum">
              <a:rPr lang="en-US" smtClean="0"/>
              <a:t>5</a:t>
            </a:fld>
            <a:endParaRPr lang="en-US" dirty="0"/>
          </a:p>
        </p:txBody>
      </p:sp>
    </p:spTree>
    <p:extLst>
      <p:ext uri="{BB962C8B-B14F-4D97-AF65-F5344CB8AC3E}">
        <p14:creationId xmlns:p14="http://schemas.microsoft.com/office/powerpoint/2010/main" val="951762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374151"/>
                </a:solidFill>
                <a:effectLst/>
                <a:latin typeface="Söhne"/>
              </a:rPr>
              <a:t>The code starts by reading a video frame from the input stream (webcam in this case).</a:t>
            </a:r>
          </a:p>
          <a:p>
            <a:pPr algn="l">
              <a:buFont typeface="+mj-lt"/>
              <a:buAutoNum type="arabicPeriod"/>
            </a:pPr>
            <a:r>
              <a:rPr lang="en-US" b="0" i="0" dirty="0">
                <a:solidFill>
                  <a:srgbClr val="374151"/>
                </a:solidFill>
                <a:effectLst/>
                <a:latin typeface="Söhne"/>
              </a:rPr>
              <a:t>The video frame undergoes pre-processing, which may involve resizing, normalization, or other transformations to prepare it for feature extraction.</a:t>
            </a:r>
          </a:p>
          <a:p>
            <a:pPr algn="l">
              <a:buFont typeface="+mj-lt"/>
              <a:buAutoNum type="arabicPeriod"/>
            </a:pPr>
            <a:r>
              <a:rPr lang="en-US" b="0" i="0" dirty="0">
                <a:solidFill>
                  <a:srgbClr val="374151"/>
                </a:solidFill>
                <a:effectLst/>
                <a:latin typeface="Söhne"/>
              </a:rPr>
              <a:t>Feature extraction is performed to capture important visual information from the pre-processed video frame.</a:t>
            </a:r>
          </a:p>
          <a:p>
            <a:pPr algn="l">
              <a:buFont typeface="+mj-lt"/>
              <a:buAutoNum type="arabicPeriod"/>
            </a:pPr>
            <a:r>
              <a:rPr lang="en-US" b="0" i="0" dirty="0">
                <a:solidFill>
                  <a:srgbClr val="374151"/>
                </a:solidFill>
                <a:effectLst/>
                <a:latin typeface="Söhne"/>
              </a:rPr>
              <a:t>Object detection is conducted using the extracted features to identify and locate objects within the frame.</a:t>
            </a:r>
          </a:p>
          <a:p>
            <a:pPr algn="l">
              <a:buFont typeface="+mj-lt"/>
              <a:buAutoNum type="arabicPeriod"/>
            </a:pPr>
            <a:r>
              <a:rPr lang="en-US" b="0" i="0" dirty="0">
                <a:solidFill>
                  <a:srgbClr val="374151"/>
                </a:solidFill>
                <a:effectLst/>
                <a:latin typeface="Söhne"/>
              </a:rPr>
              <a:t>Detected objects are visually represented by drawing bounding boxes or other annotations on the video frame.</a:t>
            </a:r>
          </a:p>
          <a:p>
            <a:pPr algn="l">
              <a:buFont typeface="+mj-lt"/>
              <a:buAutoNum type="arabicPeriod"/>
            </a:pPr>
            <a:r>
              <a:rPr lang="en-US" b="0" i="0" dirty="0">
                <a:solidFill>
                  <a:srgbClr val="374151"/>
                </a:solidFill>
                <a:effectLst/>
                <a:latin typeface="Söhne"/>
              </a:rPr>
              <a:t>Prediction is made based on the detected objects, which could involve further analysis or decision-making based on the specific application.</a:t>
            </a:r>
          </a:p>
          <a:p>
            <a:pPr algn="l">
              <a:buFont typeface="+mj-lt"/>
              <a:buAutoNum type="arabicPeriod"/>
            </a:pPr>
            <a:r>
              <a:rPr lang="en-US" b="0" i="0" dirty="0">
                <a:solidFill>
                  <a:srgbClr val="374151"/>
                </a:solidFill>
                <a:effectLst/>
                <a:latin typeface="Söhne"/>
              </a:rPr>
              <a:t>The updated video frame with the drawn objects is displayed.</a:t>
            </a:r>
          </a:p>
          <a:p>
            <a:pPr algn="l">
              <a:buFont typeface="+mj-lt"/>
              <a:buAutoNum type="arabicPeriod"/>
            </a:pPr>
            <a:r>
              <a:rPr lang="en-US" b="0" i="0" dirty="0">
                <a:solidFill>
                  <a:srgbClr val="374151"/>
                </a:solidFill>
                <a:effectLst/>
                <a:latin typeface="Söhne"/>
              </a:rPr>
              <a:t>The process continues by looping back to read the next video frame, repeating the pre-processing, feature extraction, object detection, drawing, prediction, and visualization steps.</a:t>
            </a:r>
          </a:p>
          <a:p>
            <a:pPr algn="l">
              <a:buFont typeface="+mj-lt"/>
              <a:buAutoNum type="arabicPeriod"/>
            </a:pPr>
            <a:r>
              <a:rPr lang="en-US" b="0" i="0" dirty="0">
                <a:solidFill>
                  <a:srgbClr val="374151"/>
                </a:solidFill>
                <a:effectLst/>
                <a:latin typeface="Söhne"/>
              </a:rPr>
              <a:t>The loop continues until the code is terminated or an exit condition is met.</a:t>
            </a:r>
          </a:p>
          <a:p>
            <a:endParaRPr lang="en-US" dirty="0"/>
          </a:p>
        </p:txBody>
      </p:sp>
      <p:sp>
        <p:nvSpPr>
          <p:cNvPr id="4" name="Slide Number Placeholder 3"/>
          <p:cNvSpPr>
            <a:spLocks noGrp="1"/>
          </p:cNvSpPr>
          <p:nvPr>
            <p:ph type="sldNum" sz="quarter" idx="5"/>
          </p:nvPr>
        </p:nvSpPr>
        <p:spPr/>
        <p:txBody>
          <a:bodyPr/>
          <a:lstStyle/>
          <a:p>
            <a:fld id="{2A2756F2-18B8-4308-82C4-FA9BD7490F93}" type="slidenum">
              <a:rPr lang="en-US" smtClean="0"/>
              <a:t>50</a:t>
            </a:fld>
            <a:endParaRPr lang="en-US"/>
          </a:p>
        </p:txBody>
      </p:sp>
    </p:spTree>
    <p:extLst>
      <p:ext uri="{BB962C8B-B14F-4D97-AF65-F5344CB8AC3E}">
        <p14:creationId xmlns:p14="http://schemas.microsoft.com/office/powerpoint/2010/main" val="15534137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2756F2-18B8-4308-82C4-FA9BD7490F93}" type="slidenum">
              <a:rPr lang="en-US" smtClean="0"/>
              <a:t>53</a:t>
            </a:fld>
            <a:endParaRPr lang="en-US"/>
          </a:p>
        </p:txBody>
      </p:sp>
    </p:spTree>
    <p:extLst>
      <p:ext uri="{BB962C8B-B14F-4D97-AF65-F5344CB8AC3E}">
        <p14:creationId xmlns:p14="http://schemas.microsoft.com/office/powerpoint/2010/main" val="1602690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2756F2-18B8-4308-82C4-FA9BD7490F93}" type="slidenum">
              <a:rPr lang="en-US" smtClean="0"/>
              <a:t>54</a:t>
            </a:fld>
            <a:endParaRPr lang="en-US"/>
          </a:p>
        </p:txBody>
      </p:sp>
    </p:spTree>
    <p:extLst>
      <p:ext uri="{BB962C8B-B14F-4D97-AF65-F5344CB8AC3E}">
        <p14:creationId xmlns:p14="http://schemas.microsoft.com/office/powerpoint/2010/main" val="7299203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previous code, the Convolutional Neural Network (CNN) is used as a type of deep learning architecture that is used in the training of the face detection model. The CNN is utilized through the use of the Caffe framework, which is a deep learning framework that can be used to build and train deep neural networks. </a:t>
            </a:r>
          </a:p>
          <a:p>
            <a:endParaRPr lang="en-US" dirty="0"/>
          </a:p>
          <a:p>
            <a:r>
              <a:rPr lang="en-US" dirty="0"/>
              <a:t>The term DNN, which stands for Deep Neural Network, is used interchangeably with CNN in the code. This is because CNN is a type of DNN that is particularly well-suited for image classification and object detection tasks, which are the types of tasks being performed in the code. </a:t>
            </a:r>
          </a:p>
          <a:p>
            <a:endParaRPr lang="en-US" dirty="0"/>
          </a:p>
          <a:p>
            <a:r>
              <a:rPr lang="en-US" dirty="0"/>
              <a:t>Therefore, the use of the Caffe framework in the code allows for the implementation of CNNs/DNNs for the purposes of face detection, age estimation, and gender classification.</a:t>
            </a:r>
          </a:p>
        </p:txBody>
      </p:sp>
      <p:sp>
        <p:nvSpPr>
          <p:cNvPr id="4" name="Slide Number Placeholder 3"/>
          <p:cNvSpPr>
            <a:spLocks noGrp="1"/>
          </p:cNvSpPr>
          <p:nvPr>
            <p:ph type="sldNum" sz="quarter" idx="5"/>
          </p:nvPr>
        </p:nvSpPr>
        <p:spPr/>
        <p:txBody>
          <a:bodyPr/>
          <a:lstStyle/>
          <a:p>
            <a:fld id="{2A2756F2-18B8-4308-82C4-FA9BD7490F93}" type="slidenum">
              <a:rPr lang="en-US" smtClean="0"/>
              <a:t>55</a:t>
            </a:fld>
            <a:endParaRPr lang="en-US"/>
          </a:p>
        </p:txBody>
      </p:sp>
    </p:spTree>
    <p:extLst>
      <p:ext uri="{BB962C8B-B14F-4D97-AF65-F5344CB8AC3E}">
        <p14:creationId xmlns:p14="http://schemas.microsoft.com/office/powerpoint/2010/main" val="33009520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Age/Gender</a:t>
            </a:r>
          </a:p>
          <a:p>
            <a:r>
              <a:rPr lang="en-US" b="0" i="0" dirty="0">
                <a:solidFill>
                  <a:srgbClr val="D1D5DB"/>
                </a:solidFill>
                <a:effectLst/>
                <a:latin typeface="Söhne"/>
              </a:rPr>
              <a:t>A feed-forward artificial neural network is a type of neural network where the information flows only in one direction, from the input layer through the hidden layers to the output layer. The input data is multiplied by a set of weights and passed through an activation function in each layer to produce an output. The weights in the network are learned during the training process using backpropagation, where the error between the predicted output and the actual output is propagated backwards through the network to adjust the weights. </a:t>
            </a:r>
            <a:endParaRPr lang="en-US" dirty="0"/>
          </a:p>
          <a:p>
            <a:pPr marL="228600" indent="-228600">
              <a:buAutoNum type="arabicParenR"/>
            </a:pPr>
            <a:endParaRPr lang="en-US" b="0" i="0" dirty="0">
              <a:solidFill>
                <a:srgbClr val="D1D5DB"/>
              </a:solidFill>
              <a:effectLst/>
              <a:latin typeface="Söhne"/>
            </a:endParaRPr>
          </a:p>
          <a:p>
            <a:pPr marL="228600" indent="-228600">
              <a:buAutoNum type="arabicParenR"/>
            </a:pPr>
            <a:r>
              <a:rPr lang="en-US" b="0" i="0" dirty="0">
                <a:solidFill>
                  <a:srgbClr val="D1D5DB"/>
                </a:solidFill>
                <a:effectLst/>
                <a:latin typeface="Söhne"/>
              </a:rPr>
              <a:t>Pooling layers in CNN are used to reduce the spatial dimensions (height and width) of the input tensor by </a:t>
            </a:r>
            <a:r>
              <a:rPr lang="en-US" b="0" i="0" dirty="0" err="1">
                <a:solidFill>
                  <a:srgbClr val="D1D5DB"/>
                </a:solidFill>
                <a:effectLst/>
                <a:latin typeface="Söhne"/>
              </a:rPr>
              <a:t>downsampling</a:t>
            </a:r>
            <a:r>
              <a:rPr lang="en-US" b="0" i="0" dirty="0">
                <a:solidFill>
                  <a:srgbClr val="D1D5DB"/>
                </a:solidFill>
                <a:effectLst/>
                <a:latin typeface="Söhne"/>
              </a:rPr>
              <a:t>, while preserving the depth. Pooling layers help to reduce the computational complexity of the model, control overfitting, and introduce some translation invariance to small variations in the input image.</a:t>
            </a:r>
          </a:p>
          <a:p>
            <a:pPr marL="228600" indent="-228600">
              <a:buAutoNum type="arabicParenR"/>
            </a:pPr>
            <a:r>
              <a:rPr lang="en-US" b="0" i="0" dirty="0">
                <a:solidFill>
                  <a:srgbClr val="D1D5DB"/>
                </a:solidFill>
                <a:effectLst/>
                <a:latin typeface="Söhne"/>
              </a:rPr>
              <a:t>Convolutional layers are responsible for learning and detecting patterns or features in the input image such as edges, textures, and shapes. Multiple convolutional layers can be stacked together to learn more complex features as the network goes deeper. The size of the kernel, the number of filters, and the stride can be adjusted to control the size and complexity of the learned features.</a:t>
            </a:r>
          </a:p>
          <a:p>
            <a:pPr marL="228600" indent="-228600">
              <a:buAutoNum type="arabicParenR"/>
            </a:pPr>
            <a:r>
              <a:rPr lang="en-US" b="0" i="0" dirty="0">
                <a:solidFill>
                  <a:srgbClr val="D1D5DB"/>
                </a:solidFill>
                <a:effectLst/>
                <a:latin typeface="Söhne"/>
              </a:rPr>
              <a:t>In CNN, the convolutional layers use filters to automatically learn spatial hierarchies of features from input data, such as images, through a process called backpropagation algorithm. This allows the network to learn and identify more complex patterns and features as the information flows through the layers, and make better predictions or classifications.</a:t>
            </a:r>
          </a:p>
          <a:p>
            <a:pPr marL="228600" indent="-228600">
              <a:buAutoNum type="arabicParenR"/>
            </a:pPr>
            <a:endParaRPr lang="en-US" b="0" i="0" dirty="0">
              <a:solidFill>
                <a:srgbClr val="D1D5DB"/>
              </a:solidFill>
              <a:effectLst/>
              <a:latin typeface="Söhne"/>
            </a:endParaRPr>
          </a:p>
          <a:p>
            <a:pPr marL="228600" indent="-228600">
              <a:buAutoNum type="arabicParenR"/>
            </a:pPr>
            <a:endParaRPr lang="en-US" b="0" i="0" dirty="0">
              <a:solidFill>
                <a:srgbClr val="D1D5DB"/>
              </a:solidFill>
              <a:effectLst/>
              <a:latin typeface="Söhne"/>
            </a:endParaRPr>
          </a:p>
          <a:p>
            <a:pPr marL="228600" indent="-228600">
              <a:buAutoNum type="arabicParenR"/>
            </a:pPr>
            <a:endParaRPr lang="en-US" b="0" i="0" dirty="0">
              <a:solidFill>
                <a:srgbClr val="D1D5DB"/>
              </a:solidFill>
              <a:effectLst/>
              <a:latin typeface="Söhne"/>
            </a:endParaRPr>
          </a:p>
          <a:p>
            <a:pPr marL="228600" indent="-228600">
              <a:buAutoNum type="arabicParenR"/>
            </a:pPr>
            <a:endParaRPr lang="en-US" b="0" i="0" dirty="0">
              <a:solidFill>
                <a:srgbClr val="D1D5DB"/>
              </a:solidFill>
              <a:effectLst/>
              <a:latin typeface="Söhne"/>
            </a:endParaRPr>
          </a:p>
          <a:p>
            <a:pPr marL="0" marR="0" algn="just">
              <a:lnSpc>
                <a:spcPct val="107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Arial" panose="020B0604020202020204" pitchFamily="34" charset="0"/>
              </a:rPr>
              <a:t>1. Input Layer:</a:t>
            </a:r>
            <a:r>
              <a:rPr lang="en-US" sz="1800" dirty="0">
                <a:effectLst/>
                <a:latin typeface="Times New Roman" panose="02020603050405020304" pitchFamily="18" charset="0"/>
                <a:ea typeface="Calibri" panose="020F0502020204030204" pitchFamily="34" charset="0"/>
                <a:cs typeface="Arial" panose="020B0604020202020204" pitchFamily="34" charset="0"/>
              </a:rPr>
              <a:t> The input layer receives the input data, typically an image, and passes it forward for further processing.</a:t>
            </a:r>
          </a:p>
          <a:p>
            <a:pPr marL="0" marR="0" algn="just">
              <a:lnSpc>
                <a:spcPct val="107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Arial" panose="020B0604020202020204" pitchFamily="34" charset="0"/>
              </a:rPr>
              <a:t>2. Convolutional Layers:</a:t>
            </a:r>
            <a:r>
              <a:rPr lang="en-US" sz="1800" dirty="0">
                <a:effectLst/>
                <a:latin typeface="Times New Roman" panose="02020603050405020304" pitchFamily="18" charset="0"/>
                <a:ea typeface="Calibri" panose="020F0502020204030204" pitchFamily="34" charset="0"/>
                <a:cs typeface="Arial" panose="020B0604020202020204" pitchFamily="34" charset="0"/>
              </a:rPr>
              <a:t> Convolutional layers are the core building blocks of CNNs. They consist of multiple filters or kernels that convolve over the input image. Each filter performs element-wise multiplication and summation operations on a small region of the input, known as the receptive field. The filters learn to extract different features from the input, such as edges, textures, and patterns, by sliding across the image and applying convolution operations. The output of each filter is referred to as a feature map or a convolutional feature.</a:t>
            </a:r>
          </a:p>
          <a:p>
            <a:pPr marL="0" marR="0" algn="just">
              <a:lnSpc>
                <a:spcPct val="107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Arial" panose="020B0604020202020204" pitchFamily="34" charset="0"/>
              </a:rPr>
              <a:t>3. Activation Function:</a:t>
            </a:r>
            <a:r>
              <a:rPr lang="en-US" sz="1800" dirty="0">
                <a:effectLst/>
                <a:latin typeface="Times New Roman" panose="02020603050405020304" pitchFamily="18" charset="0"/>
                <a:ea typeface="Calibri" panose="020F0502020204030204" pitchFamily="34" charset="0"/>
                <a:cs typeface="Arial" panose="020B0604020202020204" pitchFamily="34" charset="0"/>
              </a:rPr>
              <a:t> After the convolution operation, an activation function (e.g.,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ReLU</a:t>
            </a:r>
            <a:r>
              <a:rPr lang="en-US" sz="1800" dirty="0">
                <a:effectLst/>
                <a:latin typeface="Times New Roman" panose="02020603050405020304" pitchFamily="18" charset="0"/>
                <a:ea typeface="Calibri" panose="020F0502020204030204" pitchFamily="34" charset="0"/>
                <a:cs typeface="Arial" panose="020B0604020202020204" pitchFamily="34" charset="0"/>
              </a:rPr>
              <a:t> - Rectified Linear Unit) is applied element-wise to introduce non-linearity. The activation function helps in learning complex relationships between the extracted features.</a:t>
            </a:r>
          </a:p>
          <a:p>
            <a:pPr marL="0" marR="0" algn="just">
              <a:lnSpc>
                <a:spcPct val="107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Arial" panose="020B0604020202020204" pitchFamily="34" charset="0"/>
              </a:rPr>
              <a:t>4. Pooling Layers:</a:t>
            </a:r>
            <a:r>
              <a:rPr lang="en-US" sz="1800" dirty="0">
                <a:effectLst/>
                <a:latin typeface="Times New Roman" panose="02020603050405020304" pitchFamily="18" charset="0"/>
                <a:ea typeface="Calibri" panose="020F0502020204030204" pitchFamily="34" charset="0"/>
                <a:cs typeface="Arial" panose="020B0604020202020204" pitchFamily="34" charset="0"/>
              </a:rPr>
              <a:t> Pooling layers reduce the spatial dimensions of the input, decreasing the computational complexity while retaining important features. Common pooling techniques include max pooling, which selects the maximum value within a region, and average pooling, which calculates the average value within a region.</a:t>
            </a:r>
          </a:p>
          <a:p>
            <a:pPr marL="0" marR="0" algn="just">
              <a:lnSpc>
                <a:spcPct val="107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Arial" panose="020B0604020202020204" pitchFamily="34" charset="0"/>
              </a:rPr>
              <a:t>5. Fully Connected Layers</a:t>
            </a:r>
            <a:r>
              <a:rPr lang="en-US" sz="1800" dirty="0">
                <a:effectLst/>
                <a:latin typeface="Times New Roman" panose="02020603050405020304" pitchFamily="18" charset="0"/>
                <a:ea typeface="Calibri" panose="020F0502020204030204" pitchFamily="34" charset="0"/>
                <a:cs typeface="Arial" panose="020B0604020202020204" pitchFamily="34" charset="0"/>
              </a:rPr>
              <a:t>: Fully connected layers, also known as dense layers, are responsible for making predictions based on the learned features. The outputs from the previous layers are flattened into a 1D vector and connected to a series of fully connected layers. These layers perform operations involving weights and biases, gradually transforming the input into the desired output shape.</a:t>
            </a:r>
          </a:p>
          <a:p>
            <a:pPr marL="0" marR="0" algn="just">
              <a:lnSpc>
                <a:spcPct val="107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Arial" panose="020B0604020202020204" pitchFamily="34" charset="0"/>
              </a:rPr>
              <a:t>6. Output Layer:</a:t>
            </a:r>
            <a:r>
              <a:rPr lang="en-US" sz="1800" dirty="0">
                <a:effectLst/>
                <a:latin typeface="Times New Roman" panose="02020603050405020304" pitchFamily="18" charset="0"/>
                <a:ea typeface="Calibri" panose="020F0502020204030204" pitchFamily="34" charset="0"/>
                <a:cs typeface="Arial" panose="020B0604020202020204" pitchFamily="34" charset="0"/>
              </a:rPr>
              <a:t> The output layer produces the final predictions based on the task at hand, such as image classification or object detection. The number of nodes in the output layer corresponds to the number of classes or categories in the problem domain.</a:t>
            </a: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 </a:t>
            </a:r>
          </a:p>
          <a:p>
            <a:pPr marL="0" indent="0">
              <a:buNone/>
            </a:pPr>
            <a:endParaRPr lang="en-US" b="0" i="0" dirty="0">
              <a:solidFill>
                <a:srgbClr val="D1D5DB"/>
              </a:solidFill>
              <a:effectLst/>
              <a:latin typeface="Söhne"/>
            </a:endParaRPr>
          </a:p>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2756F2-18B8-4308-82C4-FA9BD7490F9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305069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 models mentioned are examples of deep neural networks (DNNs), and specifically, they use variations of convolutional neural network (CNN) architecture. </a:t>
            </a:r>
          </a:p>
          <a:p>
            <a:endParaRPr lang="en-US" dirty="0"/>
          </a:p>
          <a:p>
            <a:r>
              <a:rPr lang="en-US" dirty="0"/>
              <a:t>The </a:t>
            </a:r>
            <a:r>
              <a:rPr lang="en-US" dirty="0" err="1"/>
              <a:t>age_deploy.prototxt</a:t>
            </a:r>
            <a:r>
              <a:rPr lang="en-US" dirty="0"/>
              <a:t>, </a:t>
            </a:r>
            <a:r>
              <a:rPr lang="en-US" dirty="0" err="1"/>
              <a:t>gender_deploy.prototxt</a:t>
            </a:r>
            <a:r>
              <a:rPr lang="en-US" dirty="0"/>
              <a:t>, and </a:t>
            </a:r>
            <a:r>
              <a:rPr lang="en-US" dirty="0" err="1"/>
              <a:t>opencv_face_detector.pbtxt</a:t>
            </a:r>
            <a:r>
              <a:rPr lang="en-US" dirty="0"/>
              <a:t> are all configuration files that define the architecture and structure of the neural network, while the </a:t>
            </a:r>
            <a:r>
              <a:rPr lang="en-US" dirty="0" err="1"/>
              <a:t>age_net.caffemodel</a:t>
            </a:r>
            <a:r>
              <a:rPr lang="en-US" dirty="0"/>
              <a:t>, </a:t>
            </a:r>
            <a:r>
              <a:rPr lang="en-US" dirty="0" err="1"/>
              <a:t>gender_net.caffemodel</a:t>
            </a:r>
            <a:r>
              <a:rPr lang="en-US" dirty="0"/>
              <a:t>, and opencv_face_detector_unit8.pb are trained model files that contain the learned parameters and weights of the network.</a:t>
            </a:r>
          </a:p>
          <a:p>
            <a:endParaRPr lang="en-US" dirty="0"/>
          </a:p>
          <a:p>
            <a:pPr marL="0" marR="0" algn="just">
              <a:lnSpc>
                <a:spcPct val="107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Arial" panose="020B0604020202020204" pitchFamily="34" charset="0"/>
              </a:rPr>
              <a:t>1. </a:t>
            </a:r>
            <a:r>
              <a:rPr lang="en-US" sz="1800" b="1" dirty="0" err="1">
                <a:effectLst/>
                <a:latin typeface="Times New Roman" panose="02020603050405020304" pitchFamily="18" charset="0"/>
                <a:ea typeface="Calibri" panose="020F0502020204030204" pitchFamily="34" charset="0"/>
                <a:cs typeface="Arial" panose="020B0604020202020204" pitchFamily="34" charset="0"/>
              </a:rPr>
              <a:t>age_deploy.prototxt</a:t>
            </a:r>
            <a:r>
              <a:rPr lang="en-US" sz="1800" b="1" dirty="0">
                <a:effectLst/>
                <a:latin typeface="Times New Roman" panose="02020603050405020304" pitchFamily="18" charset="0"/>
                <a:ea typeface="Calibri" panose="020F0502020204030204" pitchFamily="34" charset="0"/>
                <a:cs typeface="Arial" panose="020B0604020202020204" pitchFamily="34" charset="0"/>
              </a:rPr>
              <a:t>:</a:t>
            </a:r>
            <a:r>
              <a:rPr lang="en-US" sz="1800" dirty="0">
                <a:effectLst/>
                <a:latin typeface="Times New Roman" panose="02020603050405020304" pitchFamily="18" charset="0"/>
                <a:ea typeface="Calibri" panose="020F0502020204030204" pitchFamily="34" charset="0"/>
                <a:cs typeface="Arial" panose="020B0604020202020204" pitchFamily="34" charset="0"/>
              </a:rPr>
              <a:t> This file is the configuration file for the age discrimination network. It defines the architecture and parameters of the network. The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prototxt</a:t>
            </a:r>
            <a:r>
              <a:rPr lang="en-US" sz="1800" dirty="0">
                <a:effectLst/>
                <a:latin typeface="Times New Roman" panose="02020603050405020304" pitchFamily="18" charset="0"/>
                <a:ea typeface="Calibri" panose="020F0502020204030204" pitchFamily="34" charset="0"/>
                <a:cs typeface="Arial" panose="020B0604020202020204" pitchFamily="34" charset="0"/>
              </a:rPr>
              <a:t> file specifies the layers, their types (e.g., convolutional, pooling), sizes, and connectivity, enabling the construction of the network. It contains information about the input and output layers, activation functions, and other configuration details required to define the network's structure.</a:t>
            </a:r>
          </a:p>
          <a:p>
            <a:pPr marL="0" marR="0" algn="just">
              <a:lnSpc>
                <a:spcPct val="107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Arial" panose="020B0604020202020204" pitchFamily="34" charset="0"/>
              </a:rPr>
              <a:t>2. </a:t>
            </a:r>
            <a:r>
              <a:rPr lang="en-US" sz="1800" b="1" dirty="0" err="1">
                <a:effectLst/>
                <a:latin typeface="Times New Roman" panose="02020603050405020304" pitchFamily="18" charset="0"/>
                <a:ea typeface="Calibri" panose="020F0502020204030204" pitchFamily="34" charset="0"/>
                <a:cs typeface="Arial" panose="020B0604020202020204" pitchFamily="34" charset="0"/>
              </a:rPr>
              <a:t>age_net.caffemodel</a:t>
            </a:r>
            <a:r>
              <a:rPr lang="en-US" sz="1800" b="1" dirty="0">
                <a:effectLst/>
                <a:latin typeface="Times New Roman" panose="02020603050405020304" pitchFamily="18" charset="0"/>
                <a:ea typeface="Calibri" panose="020F0502020204030204" pitchFamily="34" charset="0"/>
                <a:cs typeface="Arial" panose="020B0604020202020204" pitchFamily="34" charset="0"/>
              </a:rPr>
              <a:t>:</a:t>
            </a:r>
            <a:r>
              <a:rPr lang="en-US" sz="1800" dirty="0">
                <a:effectLst/>
                <a:latin typeface="Times New Roman" panose="02020603050405020304" pitchFamily="18" charset="0"/>
                <a:ea typeface="Calibri" panose="020F0502020204030204" pitchFamily="34" charset="0"/>
                <a:cs typeface="Arial" panose="020B0604020202020204" pitchFamily="34" charset="0"/>
              </a:rPr>
              <a:t> This file contains the trained model parameters for the age discrimination network. During the training process, the network learns to assign appropriate weights to the connections between neurons to make accurate age predictions. The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caffemodel</a:t>
            </a:r>
            <a:r>
              <a:rPr lang="en-US" sz="1800" dirty="0">
                <a:effectLst/>
                <a:latin typeface="Times New Roman" panose="02020603050405020304" pitchFamily="18" charset="0"/>
                <a:ea typeface="Calibri" panose="020F0502020204030204" pitchFamily="34" charset="0"/>
                <a:cs typeface="Arial" panose="020B0604020202020204" pitchFamily="34" charset="0"/>
              </a:rPr>
              <a:t> file stores these learned parameters, allowing the network to make age predictions on new input data without going through the training process again.</a:t>
            </a:r>
          </a:p>
          <a:p>
            <a:pPr marL="0" marR="0" algn="just">
              <a:lnSpc>
                <a:spcPct val="107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Arial" panose="020B0604020202020204" pitchFamily="34" charset="0"/>
              </a:rPr>
              <a:t>3. </a:t>
            </a:r>
            <a:r>
              <a:rPr lang="en-US" sz="1800" b="1" dirty="0" err="1">
                <a:effectLst/>
                <a:latin typeface="Times New Roman" panose="02020603050405020304" pitchFamily="18" charset="0"/>
                <a:ea typeface="Calibri" panose="020F0502020204030204" pitchFamily="34" charset="0"/>
                <a:cs typeface="Arial" panose="020B0604020202020204" pitchFamily="34" charset="0"/>
              </a:rPr>
              <a:t>gender_deploy.prototxt</a:t>
            </a:r>
            <a:r>
              <a:rPr lang="en-US" sz="1800" b="1" dirty="0">
                <a:effectLst/>
                <a:latin typeface="Times New Roman" panose="02020603050405020304" pitchFamily="18" charset="0"/>
                <a:ea typeface="Calibri" panose="020F0502020204030204" pitchFamily="34" charset="0"/>
                <a:cs typeface="Arial" panose="020B0604020202020204" pitchFamily="34" charset="0"/>
              </a:rPr>
              <a:t>:</a:t>
            </a:r>
            <a:r>
              <a:rPr lang="en-US" sz="1800" dirty="0">
                <a:effectLst/>
                <a:latin typeface="Times New Roman" panose="02020603050405020304" pitchFamily="18" charset="0"/>
                <a:ea typeface="Calibri" panose="020F0502020204030204" pitchFamily="34" charset="0"/>
                <a:cs typeface="Arial" panose="020B0604020202020204" pitchFamily="34" charset="0"/>
              </a:rPr>
              <a:t> Is the model file for the gender discrimination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network.Similar</a:t>
            </a:r>
            <a:r>
              <a:rPr lang="en-US" sz="1800" dirty="0">
                <a:effectLst/>
                <a:latin typeface="Times New Roman" panose="02020603050405020304" pitchFamily="18" charset="0"/>
                <a:ea typeface="Calibri" panose="020F0502020204030204" pitchFamily="34" charset="0"/>
                <a:cs typeface="Arial" panose="020B0604020202020204" pitchFamily="34" charset="0"/>
              </a:rPr>
              <a:t> to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age_deploy.prototxt</a:t>
            </a:r>
            <a:r>
              <a:rPr lang="en-US" sz="1800" dirty="0">
                <a:effectLst/>
                <a:latin typeface="Times New Roman" panose="02020603050405020304" pitchFamily="18" charset="0"/>
                <a:ea typeface="Calibri" panose="020F0502020204030204" pitchFamily="34" charset="0"/>
                <a:cs typeface="Arial" panose="020B0604020202020204" pitchFamily="34" charset="0"/>
              </a:rPr>
              <a:t>, it defines the architecture and configuration of the gender discrimination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network.It</a:t>
            </a:r>
            <a:r>
              <a:rPr lang="en-US" sz="1800" dirty="0">
                <a:effectLst/>
                <a:latin typeface="Times New Roman" panose="02020603050405020304" pitchFamily="18" charset="0"/>
                <a:ea typeface="Calibri" panose="020F0502020204030204" pitchFamily="34" charset="0"/>
                <a:cs typeface="Arial" panose="020B0604020202020204" pitchFamily="34" charset="0"/>
              </a:rPr>
              <a:t> specifies the layers, connectivity, and other necessary information to construct the network for predicting the gender of input images.</a:t>
            </a:r>
          </a:p>
          <a:p>
            <a:pPr marL="0" marR="0" algn="just">
              <a:lnSpc>
                <a:spcPct val="107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Arial" panose="020B0604020202020204" pitchFamily="34" charset="0"/>
              </a:rPr>
              <a:t>4. </a:t>
            </a:r>
            <a:r>
              <a:rPr lang="en-US" sz="1800" b="1" dirty="0" err="1">
                <a:effectLst/>
                <a:latin typeface="Times New Roman" panose="02020603050405020304" pitchFamily="18" charset="0"/>
                <a:ea typeface="Calibri" panose="020F0502020204030204" pitchFamily="34" charset="0"/>
                <a:cs typeface="Arial" panose="020B0604020202020204" pitchFamily="34" charset="0"/>
              </a:rPr>
              <a:t>opencv_face_detector.pbtxt:</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This</a:t>
            </a:r>
            <a:r>
              <a:rPr lang="en-US" sz="1800" dirty="0">
                <a:effectLst/>
                <a:latin typeface="Times New Roman" panose="02020603050405020304" pitchFamily="18" charset="0"/>
                <a:ea typeface="Calibri" panose="020F0502020204030204" pitchFamily="34" charset="0"/>
                <a:cs typeface="Arial" panose="020B0604020202020204" pitchFamily="34" charset="0"/>
              </a:rPr>
              <a:t> file is the profile or configuration file for the face recognition network provided by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OpenCV.It</a:t>
            </a:r>
            <a:r>
              <a:rPr lang="en-US" sz="1800" dirty="0">
                <a:effectLst/>
                <a:latin typeface="Times New Roman" panose="02020603050405020304" pitchFamily="18" charset="0"/>
                <a:ea typeface="Calibri" panose="020F0502020204030204" pitchFamily="34" charset="0"/>
                <a:cs typeface="Arial" panose="020B0604020202020204" pitchFamily="34" charset="0"/>
              </a:rPr>
              <a:t> describes the structure and settings of the face detection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model.The</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pbtxt</a:t>
            </a:r>
            <a:r>
              <a:rPr lang="en-US" sz="1800" dirty="0">
                <a:effectLst/>
                <a:latin typeface="Times New Roman" panose="02020603050405020304" pitchFamily="18" charset="0"/>
                <a:ea typeface="Calibri" panose="020F0502020204030204" pitchFamily="34" charset="0"/>
                <a:cs typeface="Arial" panose="020B0604020202020204" pitchFamily="34" charset="0"/>
              </a:rPr>
              <a:t> file contains information about the layers, their parameters, and the necessary preprocessing steps required for accurate face detection.</a:t>
            </a:r>
          </a:p>
          <a:p>
            <a:pPr marL="0" marR="0">
              <a:lnSpc>
                <a:spcPct val="107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Arial" panose="020B0604020202020204" pitchFamily="34" charset="0"/>
              </a:rPr>
              <a:t> </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Arial" panose="020B0604020202020204" pitchFamily="34" charset="0"/>
              </a:rPr>
              <a:t> </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Arial" panose="020B0604020202020204" pitchFamily="34" charset="0"/>
              </a:rPr>
              <a:t>5. opencv_face_detector_uint8.pb:</a:t>
            </a:r>
            <a:r>
              <a:rPr lang="en-US" sz="1800" dirty="0">
                <a:effectLst/>
                <a:latin typeface="Times New Roman" panose="02020603050405020304" pitchFamily="18" charset="0"/>
                <a:ea typeface="Calibri" panose="020F0502020204030204" pitchFamily="34" charset="0"/>
                <a:cs typeface="Arial" panose="020B0604020202020204" pitchFamily="34" charset="0"/>
              </a:rPr>
              <a:t> The opencv_face_detector_uint8.pb file is a model file for the face recognition network. It contains the trained weights and biases for the face detection model. The model uses a deep learning architecture, such as a CNN, to identify and locate faces in images or videos.</a:t>
            </a:r>
          </a:p>
          <a:p>
            <a:pPr marL="0" marR="0" algn="just">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 </a:t>
            </a:r>
          </a:p>
          <a:p>
            <a:pPr marL="0" marR="0" algn="just">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These files collectively provide the necessary components for age and gender discrimination and face detection tasks. The configuration files define the network architecture and parameters, while the model files store the trained weights for making accurate predictions or detections.</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2756F2-18B8-4308-82C4-FA9BD7490F9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197201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The script first loads the deep learning models for face detection, age classification, and gender classification. It then processes the video stream frame by frame, and for each frame, it calls the </a:t>
            </a:r>
            <a:r>
              <a:rPr lang="en-US" b="0" i="0" dirty="0" err="1">
                <a:solidFill>
                  <a:srgbClr val="D1D5DB"/>
                </a:solidFill>
                <a:effectLst/>
                <a:latin typeface="Söhne"/>
              </a:rPr>
              <a:t>highlightFace</a:t>
            </a:r>
            <a:r>
              <a:rPr lang="en-US" b="0" i="0" dirty="0">
                <a:solidFill>
                  <a:srgbClr val="D1D5DB"/>
                </a:solidFill>
                <a:effectLst/>
                <a:latin typeface="Söhne"/>
              </a:rPr>
              <a:t> function to detect faces using the face detection model.</a:t>
            </a:r>
          </a:p>
          <a:p>
            <a:pPr algn="l"/>
            <a:r>
              <a:rPr lang="en-US" b="0" i="0" dirty="0">
                <a:solidFill>
                  <a:srgbClr val="D1D5DB"/>
                </a:solidFill>
                <a:effectLst/>
                <a:latin typeface="Söhne"/>
              </a:rPr>
              <a:t>For each detected face, the script extracts the face region from the frame, and passes it to the age and gender classification models. It then prints the predicted age and gender to the console, and draws a rectangle around the face with the predicted age and gender label.</a:t>
            </a:r>
          </a:p>
          <a:p>
            <a:pPr algn="l"/>
            <a:r>
              <a:rPr lang="en-US" b="0" i="0" dirty="0">
                <a:solidFill>
                  <a:srgbClr val="D1D5DB"/>
                </a:solidFill>
                <a:effectLst/>
                <a:latin typeface="Söhne"/>
              </a:rPr>
              <a:t>The predicted age and gender labels are also displayed in a window titled "Detecting age and gender".</a:t>
            </a:r>
          </a:p>
          <a:p>
            <a:pPr algn="l"/>
            <a:r>
              <a:rPr lang="en-US" b="0" i="0" dirty="0">
                <a:solidFill>
                  <a:srgbClr val="D1D5DB"/>
                </a:solidFill>
                <a:effectLst/>
                <a:latin typeface="Söhne"/>
              </a:rPr>
              <a:t>The code uses the OpenCV library and </a:t>
            </a:r>
            <a:r>
              <a:rPr lang="en-US" b="0" i="0" dirty="0" err="1">
                <a:solidFill>
                  <a:srgbClr val="D1D5DB"/>
                </a:solidFill>
                <a:effectLst/>
                <a:latin typeface="Söhne"/>
              </a:rPr>
              <a:t>dnn</a:t>
            </a:r>
            <a:r>
              <a:rPr lang="en-US" b="0" i="0" dirty="0">
                <a:solidFill>
                  <a:srgbClr val="D1D5DB"/>
                </a:solidFill>
                <a:effectLst/>
                <a:latin typeface="Söhne"/>
              </a:rPr>
              <a:t> module to implement the deep learning models and for image processing. It also uses the </a:t>
            </a:r>
            <a:r>
              <a:rPr lang="en-US" b="0" i="0" dirty="0" err="1">
                <a:solidFill>
                  <a:srgbClr val="D1D5DB"/>
                </a:solidFill>
                <a:effectLst/>
                <a:latin typeface="Söhne"/>
              </a:rPr>
              <a:t>argparse</a:t>
            </a:r>
            <a:r>
              <a:rPr lang="en-US" b="0" i="0" dirty="0">
                <a:solidFill>
                  <a:srgbClr val="D1D5DB"/>
                </a:solidFill>
                <a:effectLst/>
                <a:latin typeface="Söhne"/>
              </a:rPr>
              <a:t> module for handling command-line arguments.</a:t>
            </a:r>
          </a:p>
          <a:p>
            <a:endParaRPr lang="en-US" dirty="0"/>
          </a:p>
        </p:txBody>
      </p:sp>
      <p:sp>
        <p:nvSpPr>
          <p:cNvPr id="4" name="Slide Number Placeholder 3"/>
          <p:cNvSpPr>
            <a:spLocks noGrp="1"/>
          </p:cNvSpPr>
          <p:nvPr>
            <p:ph type="sldNum" sz="quarter" idx="5"/>
          </p:nvPr>
        </p:nvSpPr>
        <p:spPr/>
        <p:txBody>
          <a:bodyPr/>
          <a:lstStyle/>
          <a:p>
            <a:fld id="{2A2756F2-18B8-4308-82C4-FA9BD7490F93}" type="slidenum">
              <a:rPr lang="en-US" smtClean="0"/>
              <a:t>58</a:t>
            </a:fld>
            <a:endParaRPr lang="en-US"/>
          </a:p>
        </p:txBody>
      </p:sp>
    </p:spTree>
    <p:extLst>
      <p:ext uri="{BB962C8B-B14F-4D97-AF65-F5344CB8AC3E}">
        <p14:creationId xmlns:p14="http://schemas.microsoft.com/office/powerpoint/2010/main" val="616975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2756F2-18B8-4308-82C4-FA9BD7490F93}" type="slidenum">
              <a:rPr lang="en-US" smtClean="0"/>
              <a:t>59</a:t>
            </a:fld>
            <a:endParaRPr lang="en-US"/>
          </a:p>
        </p:txBody>
      </p:sp>
    </p:spTree>
    <p:extLst>
      <p:ext uri="{BB962C8B-B14F-4D97-AF65-F5344CB8AC3E}">
        <p14:creationId xmlns:p14="http://schemas.microsoft.com/office/powerpoint/2010/main" val="28322122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2756F2-18B8-4308-82C4-FA9BD7490F93}" type="slidenum">
              <a:rPr lang="en-US" smtClean="0"/>
              <a:t>61</a:t>
            </a:fld>
            <a:endParaRPr lang="en-US"/>
          </a:p>
        </p:txBody>
      </p:sp>
    </p:spTree>
    <p:extLst>
      <p:ext uri="{BB962C8B-B14F-4D97-AF65-F5344CB8AC3E}">
        <p14:creationId xmlns:p14="http://schemas.microsoft.com/office/powerpoint/2010/main" val="30507528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2756F2-18B8-4308-82C4-FA9BD7490F93}" type="slidenum">
              <a:rPr lang="en-US" smtClean="0"/>
              <a:t>62</a:t>
            </a:fld>
            <a:endParaRPr lang="en-US"/>
          </a:p>
        </p:txBody>
      </p:sp>
    </p:spTree>
    <p:extLst>
      <p:ext uri="{BB962C8B-B14F-4D97-AF65-F5344CB8AC3E}">
        <p14:creationId xmlns:p14="http://schemas.microsoft.com/office/powerpoint/2010/main" val="2807487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https://www.iapb.org/learn/vision-atlas/magnitude-and-projections/countries/egypt/</a:t>
            </a:r>
          </a:p>
          <a:p>
            <a:endParaRPr lang="en-US" dirty="0"/>
          </a:p>
        </p:txBody>
      </p:sp>
      <p:sp>
        <p:nvSpPr>
          <p:cNvPr id="4" name="Slide Number Placeholder 3"/>
          <p:cNvSpPr>
            <a:spLocks noGrp="1"/>
          </p:cNvSpPr>
          <p:nvPr>
            <p:ph type="sldNum" sz="quarter" idx="5"/>
          </p:nvPr>
        </p:nvSpPr>
        <p:spPr/>
        <p:txBody>
          <a:bodyPr/>
          <a:lstStyle/>
          <a:p>
            <a:fld id="{2A2756F2-18B8-4308-82C4-FA9BD7490F93}" type="slidenum">
              <a:rPr lang="en-US" smtClean="0"/>
              <a:t>7</a:t>
            </a:fld>
            <a:endParaRPr lang="en-US"/>
          </a:p>
        </p:txBody>
      </p:sp>
    </p:spTree>
    <p:extLst>
      <p:ext uri="{BB962C8B-B14F-4D97-AF65-F5344CB8AC3E}">
        <p14:creationId xmlns:p14="http://schemas.microsoft.com/office/powerpoint/2010/main" val="33208393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rtl="0">
              <a:lnSpc>
                <a:spcPct val="115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Color identification block</a:t>
            </a:r>
          </a:p>
          <a:p>
            <a:pPr marL="0" marR="0" algn="l" rtl="0">
              <a:lnSpc>
                <a:spcPct val="115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1)Hue: It is the dominant wavelength of color and represented as a degree on color wheel, ranging from 0 to 360.The value 0 is for red,120 is for green and 240 is for blue. The hue represents the color itself and it is independent of brightness.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gn="l" rtl="0">
              <a:lnSpc>
                <a:spcPct val="115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2) Saturation: It is the purity of color, representing the amount of white light mixed with hue, saturation ranges from 0 to 100 percent, where 0 means no color and 100 means pure color.</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gn="l" rtl="0">
              <a:lnSpc>
                <a:spcPct val="115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3) Value: It is the brightness of color ranging from 0 to 100 percent ,where 0 means black and 100 means the brightest color</a:t>
            </a:r>
          </a:p>
          <a:p>
            <a:pPr marL="0" marR="0" algn="l" rtl="0">
              <a:lnSpc>
                <a:spcPct val="115000"/>
              </a:lnSpc>
              <a:spcBef>
                <a:spcPts val="0"/>
              </a:spcBef>
              <a:spcAft>
                <a:spcPts val="800"/>
              </a:spcAft>
            </a:pPr>
            <a:r>
              <a:rPr lang="en-US" sz="2800" dirty="0">
                <a:hlinkClick r:id="rId3"/>
              </a:rPr>
              <a:t>Color distribution RGB space and HSV space (A is RGB space; B is HSV... | Download Scientific Diagram (researchgate.net)</a:t>
            </a:r>
            <a:endParaRPr lang="en-US" sz="2800" dirty="0"/>
          </a:p>
          <a:p>
            <a:pPr marL="0" marR="0" algn="l" rtl="0">
              <a:lnSpc>
                <a:spcPct val="115000"/>
              </a:lnSpc>
              <a:spcBef>
                <a:spcPts val="0"/>
              </a:spcBef>
              <a:spcAft>
                <a:spcPts val="800"/>
              </a:spcAft>
            </a:pPr>
            <a:r>
              <a:rPr lang="en-US" sz="2800" dirty="0">
                <a:hlinkClick r:id="rId4"/>
              </a:rPr>
              <a:t>Understanding Hue, Saturation &amp; Lightness (HSL) for Photo Retouching • </a:t>
            </a:r>
            <a:r>
              <a:rPr lang="en-US" sz="2800" dirty="0" err="1">
                <a:hlinkClick r:id="rId4"/>
              </a:rPr>
              <a:t>Giggster</a:t>
            </a:r>
            <a:r>
              <a:rPr lang="en-US" sz="2800" dirty="0">
                <a:hlinkClick r:id="rId4"/>
              </a:rPr>
              <a:t> Guide</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A2756F2-18B8-4308-82C4-FA9BD7490F93}" type="slidenum">
              <a:rPr lang="en-US" smtClean="0"/>
              <a:t>64</a:t>
            </a:fld>
            <a:endParaRPr lang="en-US"/>
          </a:p>
        </p:txBody>
      </p:sp>
    </p:spTree>
    <p:extLst>
      <p:ext uri="{BB962C8B-B14F-4D97-AF65-F5344CB8AC3E}">
        <p14:creationId xmlns:p14="http://schemas.microsoft.com/office/powerpoint/2010/main" val="21842465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Color spaces (RGB vs HSV) - Which one you should use? - </a:t>
            </a:r>
            <a:r>
              <a:rPr lang="en-US" dirty="0" err="1">
                <a:hlinkClick r:id="rId3"/>
              </a:rPr>
              <a:t>HubPages</a:t>
            </a:r>
            <a:endParaRPr lang="en-US" dirty="0"/>
          </a:p>
        </p:txBody>
      </p:sp>
      <p:sp>
        <p:nvSpPr>
          <p:cNvPr id="4" name="Slide Number Placeholder 3"/>
          <p:cNvSpPr>
            <a:spLocks noGrp="1"/>
          </p:cNvSpPr>
          <p:nvPr>
            <p:ph type="sldNum" sz="quarter" idx="5"/>
          </p:nvPr>
        </p:nvSpPr>
        <p:spPr/>
        <p:txBody>
          <a:bodyPr/>
          <a:lstStyle/>
          <a:p>
            <a:fld id="{2A2756F2-18B8-4308-82C4-FA9BD7490F93}" type="slidenum">
              <a:rPr lang="en-US" smtClean="0"/>
              <a:t>65</a:t>
            </a:fld>
            <a:endParaRPr lang="en-US"/>
          </a:p>
        </p:txBody>
      </p:sp>
    </p:spTree>
    <p:extLst>
      <p:ext uri="{BB962C8B-B14F-4D97-AF65-F5344CB8AC3E}">
        <p14:creationId xmlns:p14="http://schemas.microsoft.com/office/powerpoint/2010/main" val="5937520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2756F2-18B8-4308-82C4-FA9BD7490F93}" type="slidenum">
              <a:rPr lang="en-US" smtClean="0"/>
              <a:t>70</a:t>
            </a:fld>
            <a:endParaRPr lang="en-US"/>
          </a:p>
        </p:txBody>
      </p:sp>
    </p:spTree>
    <p:extLst>
      <p:ext uri="{BB962C8B-B14F-4D97-AF65-F5344CB8AC3E}">
        <p14:creationId xmlns:p14="http://schemas.microsoft.com/office/powerpoint/2010/main" val="37774744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2756F2-18B8-4308-82C4-FA9BD7490F93}" type="slidenum">
              <a:rPr lang="en-US" smtClean="0"/>
              <a:t>73</a:t>
            </a:fld>
            <a:endParaRPr lang="en-US"/>
          </a:p>
        </p:txBody>
      </p:sp>
    </p:spTree>
    <p:extLst>
      <p:ext uri="{BB962C8B-B14F-4D97-AF65-F5344CB8AC3E}">
        <p14:creationId xmlns:p14="http://schemas.microsoft.com/office/powerpoint/2010/main" val="11025745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07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Arial" panose="020B0604020202020204" pitchFamily="34" charset="0"/>
              </a:rPr>
              <a:t>1. Image Input:</a:t>
            </a:r>
            <a:r>
              <a:rPr lang="en-US" sz="1800" dirty="0">
                <a:effectLst/>
                <a:latin typeface="Times New Roman" panose="02020603050405020304" pitchFamily="18" charset="0"/>
                <a:ea typeface="Calibri" panose="020F0502020204030204" pitchFamily="34" charset="0"/>
                <a:cs typeface="Arial" panose="020B0604020202020204" pitchFamily="34" charset="0"/>
              </a:rPr>
              <a:t> To scan a QR code, you need to provide an image or a frame containing the QR code. This image can be a file on disk or obtained from a video stream.</a:t>
            </a:r>
          </a:p>
          <a:p>
            <a:pPr marL="0" marR="0" algn="just">
              <a:lnSpc>
                <a:spcPct val="107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Arial" panose="020B0604020202020204" pitchFamily="34" charset="0"/>
              </a:rPr>
              <a:t>2. Image Processing</a:t>
            </a:r>
            <a:r>
              <a:rPr lang="en-US" sz="1800" dirty="0">
                <a:effectLst/>
                <a:latin typeface="Times New Roman" panose="02020603050405020304" pitchFamily="18" charset="0"/>
                <a:ea typeface="Calibri" panose="020F0502020204030204" pitchFamily="34" charset="0"/>
                <a:cs typeface="Arial" panose="020B0604020202020204" pitchFamily="34" charset="0"/>
              </a:rPr>
              <a:t>: The library uses image processing techniques to analyze and extract the QR code from the provided image. This involves steps such as converting the image to grayscale, enhancing contrast, and applying filters to improve QR code detection.</a:t>
            </a:r>
          </a:p>
          <a:p>
            <a:pPr marL="0" marR="0" algn="just">
              <a:lnSpc>
                <a:spcPct val="107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Arial" panose="020B0604020202020204" pitchFamily="34" charset="0"/>
              </a:rPr>
              <a:t>3. QR Code Detection: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ZBar</a:t>
            </a:r>
            <a:r>
              <a:rPr lang="en-US" sz="1800" dirty="0">
                <a:effectLst/>
                <a:latin typeface="Times New Roman" panose="02020603050405020304" pitchFamily="18" charset="0"/>
                <a:ea typeface="Calibri" panose="020F0502020204030204" pitchFamily="34" charset="0"/>
                <a:cs typeface="Arial" panose="020B0604020202020204" pitchFamily="34" charset="0"/>
              </a:rPr>
              <a:t> implements algorithms to detect and locate QR codes within the processed image. It looks for the distinctive square patterns and alignment patterns that constitute a QR code.</a:t>
            </a:r>
          </a:p>
          <a:p>
            <a:pPr marL="0" marR="0" algn="just">
              <a:lnSpc>
                <a:spcPct val="107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Arial" panose="020B0604020202020204" pitchFamily="34" charset="0"/>
              </a:rPr>
              <a:t>4. Decoding QR Code:</a:t>
            </a:r>
            <a:r>
              <a:rPr lang="en-US" sz="1800" dirty="0">
                <a:effectLst/>
                <a:latin typeface="Times New Roman" panose="02020603050405020304" pitchFamily="18" charset="0"/>
                <a:ea typeface="Calibri" panose="020F0502020204030204" pitchFamily="34" charset="0"/>
                <a:cs typeface="Arial" panose="020B0604020202020204" pitchFamily="34" charset="0"/>
              </a:rPr>
              <a:t> Once the QR code is successfully detected, the library proceeds to decode the encoded data within the QR code. It analyzes the positioning patterns, timing patterns, and other components to extract the information embedded in the QR code.</a:t>
            </a:r>
          </a:p>
          <a:p>
            <a:pPr marL="0" marR="0" algn="just">
              <a:lnSpc>
                <a:spcPct val="107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Arial" panose="020B0604020202020204" pitchFamily="34" charset="0"/>
              </a:rPr>
              <a:t>5. Data Retrieval:</a:t>
            </a:r>
            <a:r>
              <a:rPr lang="en-US" sz="1800" dirty="0">
                <a:effectLst/>
                <a:latin typeface="Times New Roman" panose="02020603050405020304" pitchFamily="18" charset="0"/>
                <a:ea typeface="Calibri" panose="020F0502020204030204" pitchFamily="34" charset="0"/>
                <a:cs typeface="Arial" panose="020B0604020202020204" pitchFamily="34" charset="0"/>
              </a:rPr>
              <a:t> The decoded data, such as text, URLs, or other types of information, is then made available for further processing in your application. You can access this data programmatically to perform actions based on the scanned QR code's content.</a:t>
            </a:r>
          </a:p>
          <a:p>
            <a:pPr marL="0" marR="0" algn="just">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By utilizing the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ZBar</a:t>
            </a:r>
            <a:r>
              <a:rPr lang="en-US" sz="1800" dirty="0">
                <a:effectLst/>
                <a:latin typeface="Times New Roman" panose="02020603050405020304" pitchFamily="18" charset="0"/>
                <a:ea typeface="Calibri" panose="020F0502020204030204" pitchFamily="34" charset="0"/>
                <a:cs typeface="Arial" panose="020B0604020202020204" pitchFamily="34" charset="0"/>
              </a:rPr>
              <a:t> library and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pyzbar</a:t>
            </a:r>
            <a:r>
              <a:rPr lang="en-US" sz="1800" dirty="0">
                <a:effectLst/>
                <a:latin typeface="Times New Roman" panose="02020603050405020304" pitchFamily="18" charset="0"/>
                <a:ea typeface="Calibri" panose="020F0502020204030204" pitchFamily="34" charset="0"/>
                <a:cs typeface="Arial" panose="020B0604020202020204" pitchFamily="34" charset="0"/>
              </a:rPr>
              <a:t>, developers can easily incorporate QR code scanning capabilities into their Python applications. </a:t>
            </a:r>
          </a:p>
          <a:p>
            <a:endParaRPr lang="en-US" dirty="0"/>
          </a:p>
        </p:txBody>
      </p:sp>
      <p:sp>
        <p:nvSpPr>
          <p:cNvPr id="4" name="Slide Number Placeholder 3"/>
          <p:cNvSpPr>
            <a:spLocks noGrp="1"/>
          </p:cNvSpPr>
          <p:nvPr>
            <p:ph type="sldNum" sz="quarter" idx="5"/>
          </p:nvPr>
        </p:nvSpPr>
        <p:spPr/>
        <p:txBody>
          <a:bodyPr/>
          <a:lstStyle/>
          <a:p>
            <a:fld id="{2A2756F2-18B8-4308-82C4-FA9BD7490F93}" type="slidenum">
              <a:rPr lang="en-US" smtClean="0"/>
              <a:t>78</a:t>
            </a:fld>
            <a:endParaRPr lang="en-US"/>
          </a:p>
        </p:txBody>
      </p:sp>
    </p:spTree>
    <p:extLst>
      <p:ext uri="{BB962C8B-B14F-4D97-AF65-F5344CB8AC3E}">
        <p14:creationId xmlns:p14="http://schemas.microsoft.com/office/powerpoint/2010/main" val="1774727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2756F2-18B8-4308-82C4-FA9BD7490F93}" type="slidenum">
              <a:rPr lang="en-US" smtClean="0"/>
              <a:t>82</a:t>
            </a:fld>
            <a:endParaRPr lang="en-US"/>
          </a:p>
        </p:txBody>
      </p:sp>
    </p:spTree>
    <p:extLst>
      <p:ext uri="{BB962C8B-B14F-4D97-AF65-F5344CB8AC3E}">
        <p14:creationId xmlns:p14="http://schemas.microsoft.com/office/powerpoint/2010/main" val="33049831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2756F2-18B8-4308-82C4-FA9BD7490F93}" type="slidenum">
              <a:rPr lang="en-US" smtClean="0"/>
              <a:t>89</a:t>
            </a:fld>
            <a:endParaRPr lang="en-US"/>
          </a:p>
        </p:txBody>
      </p:sp>
    </p:spTree>
    <p:extLst>
      <p:ext uri="{BB962C8B-B14F-4D97-AF65-F5344CB8AC3E}">
        <p14:creationId xmlns:p14="http://schemas.microsoft.com/office/powerpoint/2010/main" val="14557079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2756F2-18B8-4308-82C4-FA9BD7490F93}" type="slidenum">
              <a:rPr lang="en-US" smtClean="0"/>
              <a:t>98</a:t>
            </a:fld>
            <a:endParaRPr lang="en-US"/>
          </a:p>
        </p:txBody>
      </p:sp>
    </p:spTree>
    <p:extLst>
      <p:ext uri="{BB962C8B-B14F-4D97-AF65-F5344CB8AC3E}">
        <p14:creationId xmlns:p14="http://schemas.microsoft.com/office/powerpoint/2010/main" val="4185194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Lesa b3d ma a7sb remote ha7sb </a:t>
            </a:r>
            <a:r>
              <a:rPr lang="en-US" dirty="0" err="1"/>
              <a:t>takfla</a:t>
            </a:r>
            <a:r>
              <a:rPr lang="en-US" dirty="0"/>
              <a:t> </a:t>
            </a:r>
            <a:r>
              <a:rPr lang="en-US" dirty="0" err="1"/>
              <a:t>gedida</a:t>
            </a:r>
            <a:endParaRPr lang="en-US" dirty="0"/>
          </a:p>
        </p:txBody>
      </p:sp>
      <p:sp>
        <p:nvSpPr>
          <p:cNvPr id="4" name="Slide Number Placeholder 3"/>
          <p:cNvSpPr>
            <a:spLocks noGrp="1"/>
          </p:cNvSpPr>
          <p:nvPr>
            <p:ph type="sldNum" sz="quarter" idx="10"/>
          </p:nvPr>
        </p:nvSpPr>
        <p:spPr/>
        <p:txBody>
          <a:bodyPr/>
          <a:lstStyle/>
          <a:p>
            <a:fld id="{2A2756F2-18B8-4308-82C4-FA9BD7490F93}" type="slidenum">
              <a:rPr lang="en-US" smtClean="0"/>
              <a:t>103</a:t>
            </a:fld>
            <a:endParaRPr lang="en-US"/>
          </a:p>
        </p:txBody>
      </p:sp>
    </p:spTree>
    <p:extLst>
      <p:ext uri="{BB962C8B-B14F-4D97-AF65-F5344CB8AC3E}">
        <p14:creationId xmlns:p14="http://schemas.microsoft.com/office/powerpoint/2010/main" val="40397218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 generally speaking, Jetson boards are known to have better processing power and performance compared to Raspberry Pi. Jetson boards are specifically designed for AI applications and come with a powerful GPU, which can significantly speed up AI-related computations such as deep learning and computer vision tasks. </a:t>
            </a:r>
          </a:p>
          <a:p>
            <a:endParaRPr lang="en-US" dirty="0"/>
          </a:p>
          <a:p>
            <a:r>
              <a:rPr lang="en-US" dirty="0"/>
              <a:t>The Jetson Nano, for example, comes with a quad-core ARM Cortex-A57 CPU and a 128-core NVIDIA Maxwell GPU, whereas the Raspberry Pi 4 Model B 4GB RAM comes with a quad-core ARM Cortex-A72 CPU and a Broadcom </a:t>
            </a:r>
            <a:r>
              <a:rPr lang="en-US" dirty="0" err="1"/>
              <a:t>VideoCore</a:t>
            </a:r>
            <a:r>
              <a:rPr lang="en-US" dirty="0"/>
              <a:t> VI GPU. While both boards have similar CPU configurations, the Jetson Nano's GPU is significantly more powerful, which can make a significant difference in AI applications.</a:t>
            </a:r>
          </a:p>
          <a:p>
            <a:endParaRPr lang="en-US" dirty="0"/>
          </a:p>
          <a:p>
            <a:r>
              <a:rPr lang="en-US" dirty="0"/>
              <a:t>That being said, the specific performance difference between the two boards would depend on the exact use case and the specific AI algorithms and models being used.</a:t>
            </a:r>
          </a:p>
        </p:txBody>
      </p:sp>
      <p:sp>
        <p:nvSpPr>
          <p:cNvPr id="4" name="Slide Number Placeholder 3"/>
          <p:cNvSpPr>
            <a:spLocks noGrp="1"/>
          </p:cNvSpPr>
          <p:nvPr>
            <p:ph type="sldNum" sz="quarter" idx="5"/>
          </p:nvPr>
        </p:nvSpPr>
        <p:spPr/>
        <p:txBody>
          <a:bodyPr/>
          <a:lstStyle/>
          <a:p>
            <a:fld id="{2A2756F2-18B8-4308-82C4-FA9BD7490F93}" type="slidenum">
              <a:rPr lang="en-US" smtClean="0"/>
              <a:t>105</a:t>
            </a:fld>
            <a:endParaRPr lang="en-US"/>
          </a:p>
        </p:txBody>
      </p:sp>
    </p:spTree>
    <p:extLst>
      <p:ext uri="{BB962C8B-B14F-4D97-AF65-F5344CB8AC3E}">
        <p14:creationId xmlns:p14="http://schemas.microsoft.com/office/powerpoint/2010/main" val="566141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https://www.iapb.org/learn/vision-atlas/magnitude-and-projections/gbd-regions/north-africa-and-middle-east/</a:t>
            </a:r>
          </a:p>
          <a:p>
            <a:endParaRPr lang="en-US" dirty="0"/>
          </a:p>
        </p:txBody>
      </p:sp>
      <p:sp>
        <p:nvSpPr>
          <p:cNvPr id="4" name="Slide Number Placeholder 3"/>
          <p:cNvSpPr>
            <a:spLocks noGrp="1"/>
          </p:cNvSpPr>
          <p:nvPr>
            <p:ph type="sldNum" sz="quarter" idx="5"/>
          </p:nvPr>
        </p:nvSpPr>
        <p:spPr/>
        <p:txBody>
          <a:bodyPr/>
          <a:lstStyle/>
          <a:p>
            <a:fld id="{2A2756F2-18B8-4308-82C4-FA9BD7490F93}" type="slidenum">
              <a:rPr lang="en-US" smtClean="0"/>
              <a:t>8</a:t>
            </a:fld>
            <a:endParaRPr lang="en-US"/>
          </a:p>
        </p:txBody>
      </p:sp>
    </p:spTree>
    <p:extLst>
      <p:ext uri="{BB962C8B-B14F-4D97-AF65-F5344CB8AC3E}">
        <p14:creationId xmlns:p14="http://schemas.microsoft.com/office/powerpoint/2010/main" val="1832662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WE IMPACT ORGANIZATION</a:t>
            </a:r>
          </a:p>
          <a:p>
            <a:endParaRPr lang="en-US" dirty="0"/>
          </a:p>
        </p:txBody>
      </p:sp>
      <p:sp>
        <p:nvSpPr>
          <p:cNvPr id="4" name="Slide Number Placeholder 3"/>
          <p:cNvSpPr>
            <a:spLocks noGrp="1"/>
          </p:cNvSpPr>
          <p:nvPr>
            <p:ph type="sldNum" sz="quarter" idx="5"/>
          </p:nvPr>
        </p:nvSpPr>
        <p:spPr/>
        <p:txBody>
          <a:bodyPr/>
          <a:lstStyle/>
          <a:p>
            <a:fld id="{2A2756F2-18B8-4308-82C4-FA9BD7490F93}" type="slidenum">
              <a:rPr lang="en-US" smtClean="0"/>
              <a:t>9</a:t>
            </a:fld>
            <a:endParaRPr lang="en-US"/>
          </a:p>
        </p:txBody>
      </p:sp>
    </p:spTree>
    <p:extLst>
      <p:ext uri="{BB962C8B-B14F-4D97-AF65-F5344CB8AC3E}">
        <p14:creationId xmlns:p14="http://schemas.microsoft.com/office/powerpoint/2010/main" val="1104331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anose="020B0604020202020204" pitchFamily="34" charset="0"/>
              <a:buChar char="•"/>
            </a:pPr>
            <a:r>
              <a:rPr lang="en-US" sz="1200" dirty="0">
                <a:latin typeface="Roboto" panose="02000000000000000000" pitchFamily="2" charset="0"/>
                <a:cs typeface="+mj-cs"/>
              </a:rPr>
              <a:t> </a:t>
            </a:r>
            <a:r>
              <a:rPr lang="en-US" sz="1200" b="1" dirty="0">
                <a:latin typeface="Roboto" panose="02000000000000000000" pitchFamily="2" charset="0"/>
                <a:cs typeface="+mj-cs"/>
              </a:rPr>
              <a:t>H</a:t>
            </a:r>
            <a:r>
              <a:rPr lang="en-US" sz="1200" b="1" i="0" dirty="0">
                <a:effectLst/>
                <a:latin typeface="Roboto" panose="02000000000000000000" pitchFamily="2" charset="0"/>
                <a:cs typeface="+mj-cs"/>
              </a:rPr>
              <a:t>ardware and software requirements </a:t>
            </a:r>
          </a:p>
          <a:p>
            <a:pPr algn="just"/>
            <a:r>
              <a:rPr lang="en-US" sz="1200" b="1" dirty="0">
                <a:latin typeface="Roboto" panose="02000000000000000000" pitchFamily="2" charset="0"/>
                <a:cs typeface="+mj-cs"/>
              </a:rPr>
              <a:t>	</a:t>
            </a:r>
            <a:r>
              <a:rPr lang="en-US" sz="1200" b="0" i="0" dirty="0">
                <a:effectLst/>
                <a:latin typeface="Roboto" panose="02000000000000000000" pitchFamily="2" charset="0"/>
                <a:cs typeface="+mj-cs"/>
              </a:rPr>
              <a:t>Developing fast, small, lightweight and highly power-efficient processors that can fit in seamless and comfortable frames </a:t>
            </a:r>
            <a:r>
              <a:rPr lang="en-US" sz="1200" dirty="0">
                <a:latin typeface="Roboto" panose="02000000000000000000" pitchFamily="2" charset="0"/>
                <a:cs typeface="+mj-cs"/>
              </a:rPr>
              <a:t>is </a:t>
            </a:r>
            <a:r>
              <a:rPr lang="en-US" sz="1200" b="0" i="0" dirty="0">
                <a:effectLst/>
                <a:latin typeface="Roboto" panose="02000000000000000000" pitchFamily="2" charset="0"/>
                <a:cs typeface="+mj-cs"/>
              </a:rPr>
              <a:t>a key challenge. Other concerns include cameras that account for tilting and head movement, battery life and eye-tracking capabilities. </a:t>
            </a:r>
          </a:p>
          <a:p>
            <a:pPr algn="just">
              <a:buFont typeface="Arial" panose="020B0604020202020204" pitchFamily="34" charset="0"/>
              <a:buChar char="•"/>
            </a:pPr>
            <a:r>
              <a:rPr lang="en-US" sz="1200" b="1" i="0" dirty="0">
                <a:effectLst/>
                <a:latin typeface="Roboto" panose="02000000000000000000" pitchFamily="2" charset="0"/>
                <a:cs typeface="+mj-cs"/>
              </a:rPr>
              <a:t>Network security and bandwidth. </a:t>
            </a:r>
            <a:r>
              <a:rPr lang="en-US" sz="1200" b="0" i="0" dirty="0">
                <a:effectLst/>
                <a:latin typeface="Roboto" panose="02000000000000000000" pitchFamily="2" charset="0"/>
                <a:cs typeface="+mj-cs"/>
              </a:rPr>
              <a:t>Providing seamless AR experiences based on cloud-hosted services and content requires uninterrupted Wi-Fi availability and high-security standards which is a challenge. </a:t>
            </a:r>
          </a:p>
          <a:p>
            <a:pPr algn="just">
              <a:buFont typeface="Arial" panose="020B0604020202020204" pitchFamily="34" charset="0"/>
              <a:buChar char="•"/>
            </a:pPr>
            <a:r>
              <a:rPr lang="en-US" sz="1200" b="1" i="0" dirty="0">
                <a:effectLst/>
                <a:latin typeface="Roboto" panose="02000000000000000000" pitchFamily="2" charset="0"/>
                <a:cs typeface="+mj-cs"/>
              </a:rPr>
              <a:t>Overall user experience. </a:t>
            </a:r>
            <a:r>
              <a:rPr lang="en-US" sz="1200" b="0" i="0" dirty="0">
                <a:effectLst/>
                <a:latin typeface="Roboto" panose="02000000000000000000" pitchFamily="2" charset="0"/>
                <a:cs typeface="+mj-cs"/>
              </a:rPr>
              <a:t>Manufacturers are still trying to develop a standard on how to best interact with displayed content naturally. This has led to the continued iteration of controls and frame design. </a:t>
            </a:r>
          </a:p>
          <a:p>
            <a:pPr algn="just">
              <a:buFont typeface="Arial" panose="020B0604020202020204" pitchFamily="34" charset="0"/>
              <a:buChar char="•"/>
            </a:pPr>
            <a:r>
              <a:rPr lang="en-US" sz="1200" b="1" i="0" dirty="0">
                <a:effectLst/>
                <a:latin typeface="Roboto" panose="02000000000000000000" pitchFamily="2" charset="0"/>
                <a:cs typeface="+mj-cs"/>
              </a:rPr>
              <a:t>Safety, privacy and regulations. </a:t>
            </a:r>
            <a:r>
              <a:rPr lang="en-US" sz="1200" b="0" i="0" dirty="0">
                <a:effectLst/>
                <a:latin typeface="Roboto" panose="02000000000000000000" pitchFamily="2" charset="0"/>
                <a:cs typeface="+mj-cs"/>
              </a:rPr>
              <a:t>Smart glasses present and face numerous new and unresolved safety challenges. Some concerns such as obstructed peripheral vision, the safety of the devices in dynamic environments, the possibility of recording others without consent, and other such concerns still need to be addressed.</a:t>
            </a:r>
          </a:p>
          <a:p>
            <a:pPr algn="just">
              <a:buFont typeface="Arial" panose="020B0604020202020204" pitchFamily="34" charset="0"/>
              <a:buChar char="•"/>
            </a:pPr>
            <a:r>
              <a:rPr lang="en-US" sz="1200" b="1" i="0" dirty="0">
                <a:effectLst/>
                <a:latin typeface="Roboto" panose="02000000000000000000" pitchFamily="2" charset="0"/>
                <a:cs typeface="+mj-cs"/>
              </a:rPr>
              <a:t>Education. </a:t>
            </a:r>
            <a:r>
              <a:rPr lang="en-US" sz="1200" b="0" i="0" dirty="0">
                <a:effectLst/>
                <a:latin typeface="Roboto" panose="02000000000000000000" pitchFamily="2" charset="0"/>
                <a:cs typeface="+mj-cs"/>
              </a:rPr>
              <a:t>Eyeglasses must continue to serve their purpose, which is to correct and protect vision. In this regard, the public will need to learn how to operate these new tools and adapt to the influx of wireless data. </a:t>
            </a:r>
          </a:p>
          <a:p>
            <a:pPr algn="just">
              <a:buFont typeface="Arial" panose="020B0604020202020204" pitchFamily="34" charset="0"/>
              <a:buChar char="•"/>
            </a:pPr>
            <a:r>
              <a:rPr lang="en-US" sz="1200" b="1" i="0" dirty="0">
                <a:effectLst/>
                <a:latin typeface="Roboto" panose="02000000000000000000" pitchFamily="2" charset="0"/>
                <a:cs typeface="+mj-cs"/>
              </a:rPr>
              <a:t>Fashion. </a:t>
            </a:r>
            <a:r>
              <a:rPr lang="en-US" sz="1200" b="0" i="0" dirty="0">
                <a:effectLst/>
                <a:latin typeface="Roboto" panose="02000000000000000000" pitchFamily="2" charset="0"/>
                <a:cs typeface="+mj-cs"/>
              </a:rPr>
              <a:t>Appearance was a significant hurdle for geeky-looking Google Glass. Smart glasses of the future need to be sleek and stylish.</a:t>
            </a:r>
          </a:p>
          <a:p>
            <a:pPr algn="l"/>
            <a:endParaRPr lang="en-US" sz="1200" b="0" i="0" dirty="0">
              <a:effectLst/>
              <a:latin typeface="Roboto" panose="02000000000000000000" pitchFamily="2" charset="0"/>
              <a:cs typeface="+mj-cs"/>
            </a:endParaRPr>
          </a:p>
          <a:p>
            <a:endParaRPr lang="ar-EG" dirty="0"/>
          </a:p>
          <a:p>
            <a:endParaRPr lang="en-US" dirty="0"/>
          </a:p>
          <a:p>
            <a:endParaRPr lang="ar-EG" dirty="0"/>
          </a:p>
        </p:txBody>
      </p:sp>
      <p:sp>
        <p:nvSpPr>
          <p:cNvPr id="4" name="Slide Number Placeholder 3"/>
          <p:cNvSpPr>
            <a:spLocks noGrp="1"/>
          </p:cNvSpPr>
          <p:nvPr>
            <p:ph type="sldNum" sz="quarter" idx="5"/>
          </p:nvPr>
        </p:nvSpPr>
        <p:spPr/>
        <p:txBody>
          <a:bodyPr/>
          <a:lstStyle/>
          <a:p>
            <a:fld id="{A9CC776B-A4D0-4F0F-B31B-4217F9DE9948}" type="slidenum">
              <a:rPr lang="ar-EG" smtClean="0"/>
              <a:t>10</a:t>
            </a:fld>
            <a:endParaRPr lang="ar-EG"/>
          </a:p>
        </p:txBody>
      </p:sp>
    </p:spTree>
    <p:extLst>
      <p:ext uri="{BB962C8B-B14F-4D97-AF65-F5344CB8AC3E}">
        <p14:creationId xmlns:p14="http://schemas.microsoft.com/office/powerpoint/2010/main" val="424892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2756F2-18B8-4308-82C4-FA9BD7490F93}" type="slidenum">
              <a:rPr lang="en-US" smtClean="0"/>
              <a:t>17</a:t>
            </a:fld>
            <a:endParaRPr lang="en-US"/>
          </a:p>
        </p:txBody>
      </p:sp>
    </p:spTree>
    <p:extLst>
      <p:ext uri="{BB962C8B-B14F-4D97-AF65-F5344CB8AC3E}">
        <p14:creationId xmlns:p14="http://schemas.microsoft.com/office/powerpoint/2010/main" val="3917547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Old one yt8yr </a:t>
            </a:r>
          </a:p>
        </p:txBody>
      </p:sp>
      <p:sp>
        <p:nvSpPr>
          <p:cNvPr id="4" name="Slide Number Placeholder 3"/>
          <p:cNvSpPr>
            <a:spLocks noGrp="1"/>
          </p:cNvSpPr>
          <p:nvPr>
            <p:ph type="sldNum" sz="quarter" idx="5"/>
          </p:nvPr>
        </p:nvSpPr>
        <p:spPr/>
        <p:txBody>
          <a:bodyPr/>
          <a:lstStyle/>
          <a:p>
            <a:fld id="{2A2756F2-18B8-4308-82C4-FA9BD7490F93}" type="slidenum">
              <a:rPr lang="en-US" smtClean="0"/>
              <a:t>19</a:t>
            </a:fld>
            <a:endParaRPr lang="en-US"/>
          </a:p>
        </p:txBody>
      </p:sp>
    </p:spTree>
    <p:extLst>
      <p:ext uri="{BB962C8B-B14F-4D97-AF65-F5344CB8AC3E}">
        <p14:creationId xmlns:p14="http://schemas.microsoft.com/office/powerpoint/2010/main" val="37987802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a:t>
            </a:r>
          </a:p>
          <a:p>
            <a:r>
              <a:rPr lang="en-US" dirty="0"/>
              <a:t>While the Raspberry Pi 4 is a powerful and versatile platform that can be used in a variety of projects, there are some potential downsides to using it in a smart glass system designed for visually impaired individuals. Here are some of the cons to consider:</a:t>
            </a:r>
          </a:p>
          <a:p>
            <a:endParaRPr lang="en-US" dirty="0"/>
          </a:p>
          <a:p>
            <a:r>
              <a:rPr lang="en-US" dirty="0"/>
              <a:t>1. Power consumption: The Raspberry Pi 4 can consume a significant amount of power, which may be a concern for a portable device like smart glasses. Depending on the battery size and other components used in the system, the Raspberry Pi 4 may need to be optimized for power efficiency.</a:t>
            </a:r>
          </a:p>
          <a:p>
            <a:endParaRPr lang="en-US" dirty="0"/>
          </a:p>
          <a:p>
            <a:r>
              <a:rPr lang="en-US" dirty="0"/>
              <a:t>2. Size and weight: The Raspberry Pi 4 is a relatively large and heavy device compared to other microcontrollers or microprocessors, which can be a disadvantage in a wearable device like smart glasses. The size and weight of the Raspberry Pi 4 may need to be balanced against other factors like processing power and connectivity.</a:t>
            </a:r>
          </a:p>
          <a:p>
            <a:endParaRPr lang="en-US" dirty="0"/>
          </a:p>
          <a:p>
            <a:r>
              <a:rPr lang="en-US" dirty="0"/>
              <a:t>3. Cost: While the Raspberry Pi 4 is relatively affordable compared to other computer systems, it may still be more expensive than other microcontrollers or microprocessors that are suitable for this project. Depending on the budget for the project, the cost of the Raspberry Pi 4 may need to be considered carefully.</a:t>
            </a:r>
          </a:p>
          <a:p>
            <a:endParaRPr lang="en-US" dirty="0"/>
          </a:p>
          <a:p>
            <a:r>
              <a:rPr lang="en-US" dirty="0"/>
              <a:t>4. Complexity: The Raspberry Pi 4 is a relatively complex device compared to other microcontrollers or microprocessors, which can make it more challenging to program and integrate into the smart glasses system. Developers may need to have a higher level of expertise in computer programming and hardware design to work with the Raspberry Pi 4.</a:t>
            </a:r>
          </a:p>
          <a:p>
            <a:endParaRPr lang="en-US" dirty="0"/>
          </a:p>
          <a:p>
            <a:r>
              <a:rPr lang="en-US" dirty="0"/>
              <a:t>Overall, while the Raspberry Pi 4 is a powerful and flexible platform that can be used in a smart glass system for visually impaired individuals, there are some potential downsides to consider, particularly related to power consumption, size and weight, cost, and complexity.</a:t>
            </a:r>
          </a:p>
        </p:txBody>
      </p:sp>
      <p:sp>
        <p:nvSpPr>
          <p:cNvPr id="4" name="Slide Number Placeholder 3"/>
          <p:cNvSpPr>
            <a:spLocks noGrp="1"/>
          </p:cNvSpPr>
          <p:nvPr>
            <p:ph type="sldNum" sz="quarter" idx="5"/>
          </p:nvPr>
        </p:nvSpPr>
        <p:spPr/>
        <p:txBody>
          <a:bodyPr/>
          <a:lstStyle/>
          <a:p>
            <a:fld id="{2A2756F2-18B8-4308-82C4-FA9BD7490F93}" type="slidenum">
              <a:rPr lang="en-US" smtClean="0"/>
              <a:t>21</a:t>
            </a:fld>
            <a:endParaRPr lang="en-US"/>
          </a:p>
        </p:txBody>
      </p:sp>
    </p:spTree>
    <p:extLst>
      <p:ext uri="{BB962C8B-B14F-4D97-AF65-F5344CB8AC3E}">
        <p14:creationId xmlns:p14="http://schemas.microsoft.com/office/powerpoint/2010/main" val="69301950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01193E9-1CD9-4DFC-AD79-79C313BAB58E}" type="datetimeFigureOut">
              <a:rPr lang="en-US" smtClean="0"/>
              <a:t>6/22/2023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E2FABA06-3F5B-4511-AD57-9617B838B000}" type="slidenum">
              <a:rPr lang="en-US" smtClean="0"/>
              <a:t>‹#›</a:t>
            </a:fld>
            <a:endParaRPr lang="en-US"/>
          </a:p>
        </p:txBody>
      </p:sp>
    </p:spTree>
    <p:extLst>
      <p:ext uri="{BB962C8B-B14F-4D97-AF65-F5344CB8AC3E}">
        <p14:creationId xmlns:p14="http://schemas.microsoft.com/office/powerpoint/2010/main" val="1426322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1193E9-1CD9-4DFC-AD79-79C313BAB58E}" type="datetimeFigureOut">
              <a:rPr lang="en-US" smtClean="0"/>
              <a:t>6/22/2023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FABA06-3F5B-4511-AD57-9617B838B000}" type="slidenum">
              <a:rPr lang="en-US" smtClean="0"/>
              <a:t>‹#›</a:t>
            </a:fld>
            <a:endParaRPr lang="en-US"/>
          </a:p>
        </p:txBody>
      </p:sp>
    </p:spTree>
    <p:extLst>
      <p:ext uri="{BB962C8B-B14F-4D97-AF65-F5344CB8AC3E}">
        <p14:creationId xmlns:p14="http://schemas.microsoft.com/office/powerpoint/2010/main" val="1188523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1193E9-1CD9-4DFC-AD79-79C313BAB58E}" type="datetimeFigureOut">
              <a:rPr lang="en-US" smtClean="0"/>
              <a:t>6/22/2023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FABA06-3F5B-4511-AD57-9617B838B000}" type="slidenum">
              <a:rPr lang="en-US" smtClean="0"/>
              <a:t>‹#›</a:t>
            </a:fld>
            <a:endParaRPr lang="en-US"/>
          </a:p>
        </p:txBody>
      </p:sp>
    </p:spTree>
    <p:extLst>
      <p:ext uri="{BB962C8B-B14F-4D97-AF65-F5344CB8AC3E}">
        <p14:creationId xmlns:p14="http://schemas.microsoft.com/office/powerpoint/2010/main" val="2112859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1193E9-1CD9-4DFC-AD79-79C313BAB58E}" type="datetimeFigureOut">
              <a:rPr lang="en-US" smtClean="0"/>
              <a:t>6/22/2023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FABA06-3F5B-4511-AD57-9617B838B000}" type="slidenum">
              <a:rPr lang="en-US" smtClean="0"/>
              <a:t>‹#›</a:t>
            </a:fld>
            <a:endParaRPr lang="en-US"/>
          </a:p>
        </p:txBody>
      </p:sp>
    </p:spTree>
    <p:extLst>
      <p:ext uri="{BB962C8B-B14F-4D97-AF65-F5344CB8AC3E}">
        <p14:creationId xmlns:p14="http://schemas.microsoft.com/office/powerpoint/2010/main" val="1219663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601193E9-1CD9-4DFC-AD79-79C313BAB58E}" type="datetimeFigureOut">
              <a:rPr lang="en-US" smtClean="0"/>
              <a:t>6/22/2023</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E2FABA06-3F5B-4511-AD57-9617B838B000}" type="slidenum">
              <a:rPr lang="en-US" smtClean="0"/>
              <a:t>‹#›</a:t>
            </a:fld>
            <a:endParaRPr lang="en-US"/>
          </a:p>
        </p:txBody>
      </p:sp>
    </p:spTree>
    <p:extLst>
      <p:ext uri="{BB962C8B-B14F-4D97-AF65-F5344CB8AC3E}">
        <p14:creationId xmlns:p14="http://schemas.microsoft.com/office/powerpoint/2010/main" val="463419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01193E9-1CD9-4DFC-AD79-79C313BAB58E}" type="datetimeFigureOut">
              <a:rPr lang="en-US" smtClean="0"/>
              <a:t>6/22/2023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FABA06-3F5B-4511-AD57-9617B838B000}" type="slidenum">
              <a:rPr lang="en-US" smtClean="0"/>
              <a:t>‹#›</a:t>
            </a:fld>
            <a:endParaRPr lang="en-US"/>
          </a:p>
        </p:txBody>
      </p:sp>
    </p:spTree>
    <p:extLst>
      <p:ext uri="{BB962C8B-B14F-4D97-AF65-F5344CB8AC3E}">
        <p14:creationId xmlns:p14="http://schemas.microsoft.com/office/powerpoint/2010/main" val="26590865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01193E9-1CD9-4DFC-AD79-79C313BAB58E}" type="datetimeFigureOut">
              <a:rPr lang="en-US" smtClean="0"/>
              <a:t>6/22/2023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FABA06-3F5B-4511-AD57-9617B838B000}" type="slidenum">
              <a:rPr lang="en-US" smtClean="0"/>
              <a:t>‹#›</a:t>
            </a:fld>
            <a:endParaRPr lang="en-US"/>
          </a:p>
        </p:txBody>
      </p:sp>
    </p:spTree>
    <p:extLst>
      <p:ext uri="{BB962C8B-B14F-4D97-AF65-F5344CB8AC3E}">
        <p14:creationId xmlns:p14="http://schemas.microsoft.com/office/powerpoint/2010/main" val="1451670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01193E9-1CD9-4DFC-AD79-79C313BAB58E}" type="datetimeFigureOut">
              <a:rPr lang="en-US" smtClean="0"/>
              <a:t>6/22/2023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FABA06-3F5B-4511-AD57-9617B838B000}" type="slidenum">
              <a:rPr lang="en-US" smtClean="0"/>
              <a:t>‹#›</a:t>
            </a:fld>
            <a:endParaRPr lang="en-US"/>
          </a:p>
        </p:txBody>
      </p:sp>
    </p:spTree>
    <p:extLst>
      <p:ext uri="{BB962C8B-B14F-4D97-AF65-F5344CB8AC3E}">
        <p14:creationId xmlns:p14="http://schemas.microsoft.com/office/powerpoint/2010/main" val="2684783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1193E9-1CD9-4DFC-AD79-79C313BAB58E}" type="datetimeFigureOut">
              <a:rPr lang="en-US" smtClean="0"/>
              <a:t>6/22/2023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FABA06-3F5B-4511-AD57-9617B838B000}" type="slidenum">
              <a:rPr lang="en-US" smtClean="0"/>
              <a:t>‹#›</a:t>
            </a:fld>
            <a:endParaRPr lang="en-US"/>
          </a:p>
        </p:txBody>
      </p:sp>
    </p:spTree>
    <p:extLst>
      <p:ext uri="{BB962C8B-B14F-4D97-AF65-F5344CB8AC3E}">
        <p14:creationId xmlns:p14="http://schemas.microsoft.com/office/powerpoint/2010/main" val="334998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01193E9-1CD9-4DFC-AD79-79C313BAB58E}" type="datetimeFigureOut">
              <a:rPr lang="en-US" smtClean="0"/>
              <a:t>6/22/2023</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E2FABA06-3F5B-4511-AD57-9617B838B000}" type="slidenum">
              <a:rPr lang="en-US" smtClean="0"/>
              <a:t>‹#›</a:t>
            </a:fld>
            <a:endParaRPr lang="en-US"/>
          </a:p>
        </p:txBody>
      </p:sp>
    </p:spTree>
    <p:extLst>
      <p:ext uri="{BB962C8B-B14F-4D97-AF65-F5344CB8AC3E}">
        <p14:creationId xmlns:p14="http://schemas.microsoft.com/office/powerpoint/2010/main" val="991840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01193E9-1CD9-4DFC-AD79-79C313BAB58E}" type="datetimeFigureOut">
              <a:rPr lang="en-US" smtClean="0"/>
              <a:t>6/22/2023</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E2FABA06-3F5B-4511-AD57-9617B838B000}" type="slidenum">
              <a:rPr lang="en-US" smtClean="0"/>
              <a:t>‹#›</a:t>
            </a:fld>
            <a:endParaRPr lang="en-US"/>
          </a:p>
        </p:txBody>
      </p:sp>
    </p:spTree>
    <p:extLst>
      <p:ext uri="{BB962C8B-B14F-4D97-AF65-F5344CB8AC3E}">
        <p14:creationId xmlns:p14="http://schemas.microsoft.com/office/powerpoint/2010/main" val="5396581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601193E9-1CD9-4DFC-AD79-79C313BAB58E}" type="datetimeFigureOut">
              <a:rPr lang="en-US" smtClean="0"/>
              <a:t>6/22/2023</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E2FABA06-3F5B-4511-AD57-9617B838B000}" type="slidenum">
              <a:rPr lang="en-US" smtClean="0"/>
              <a:t>‹#›</a:t>
            </a:fld>
            <a:endParaRPr lang="en-US"/>
          </a:p>
        </p:txBody>
      </p:sp>
    </p:spTree>
    <p:extLst>
      <p:ext uri="{BB962C8B-B14F-4D97-AF65-F5344CB8AC3E}">
        <p14:creationId xmlns:p14="http://schemas.microsoft.com/office/powerpoint/2010/main" val="2238121149"/>
      </p:ext>
    </p:extLst>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hdphoto2.wdp"/><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100.xml.rels><?xml version="1.0" encoding="UTF-8" standalone="yes"?>
<Relationships xmlns="http://schemas.openxmlformats.org/package/2006/relationships"><Relationship Id="rId2" Type="http://schemas.openxmlformats.org/officeDocument/2006/relationships/image" Target="../media/image126.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27.jpg"/><Relationship Id="rId5" Type="http://schemas.microsoft.com/office/2007/relationships/hdphoto" Target="../media/hdphoto2.wdp"/><Relationship Id="rId4" Type="http://schemas.openxmlformats.org/officeDocument/2006/relationships/image" Target="../media/image4.png"/></Relationships>
</file>

<file path=ppt/slides/_rels/slide10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9.png"/></Relationships>
</file>

<file path=ppt/slides/_rels/slide10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10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9.png"/></Relationships>
</file>

<file path=ppt/slides/_rels/slide10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30.png"/><Relationship Id="rId4" Type="http://schemas.microsoft.com/office/2007/relationships/hdphoto" Target="../media/hdphoto2.wdp"/></Relationships>
</file>

<file path=ppt/slides/_rels/slide106.xml.rels><?xml version="1.0" encoding="UTF-8" standalone="yes"?>
<Relationships xmlns="http://schemas.openxmlformats.org/package/2006/relationships"><Relationship Id="rId8" Type="http://schemas.openxmlformats.org/officeDocument/2006/relationships/image" Target="../media/image133.svg"/><Relationship Id="rId3" Type="http://schemas.microsoft.com/office/2007/relationships/hdphoto" Target="../media/hdphoto2.wdp"/><Relationship Id="rId7" Type="http://schemas.openxmlformats.org/officeDocument/2006/relationships/image" Target="../media/image132.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31.jpeg"/><Relationship Id="rId5" Type="http://schemas.microsoft.com/office/2007/relationships/hdphoto" Target="../media/hdphoto1.wdp"/><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17.jpe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www.semanticscholar.org/author/Shiguo-Lian/2058642246" TargetMode="External"/><Relationship Id="rId7" Type="http://schemas.openxmlformats.org/officeDocument/2006/relationships/hyperlink" Target="https://www.semanticscholar.org/author/Garapati-Rakesh/2168798316" TargetMode="External"/><Relationship Id="rId2" Type="http://schemas.openxmlformats.org/officeDocument/2006/relationships/hyperlink" Target="https://www.semanticscholar.org/author/Jinqiang-Bai/19252060" TargetMode="External"/><Relationship Id="rId1" Type="http://schemas.openxmlformats.org/officeDocument/2006/relationships/slideLayout" Target="../slideLayouts/slideLayout6.xml"/><Relationship Id="rId6" Type="http://schemas.openxmlformats.org/officeDocument/2006/relationships/hyperlink" Target="https://www.semanticscholar.org/author/Jalluri-Vardhan/2168776777" TargetMode="External"/><Relationship Id="rId5" Type="http://schemas.openxmlformats.org/officeDocument/2006/relationships/hyperlink" Target="https://www.semanticscholar.org/author/S.-H.-Vardhan/2088814510" TargetMode="External"/><Relationship Id="rId4" Type="http://schemas.openxmlformats.org/officeDocument/2006/relationships/hyperlink" Target="https://www.semanticscholar.org/author/Dijun-Liu/2115296540" TargetMode="External"/><Relationship Id="rId9"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4.png"/><Relationship Id="rId7" Type="http://schemas.openxmlformats.org/officeDocument/2006/relationships/diagramQuickStyle" Target="../diagrams/quickStyle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microsoft.com/office/2007/relationships/hdphoto" Target="../media/hdphoto2.wdp"/><Relationship Id="rId9" Type="http://schemas.microsoft.com/office/2007/relationships/diagramDrawing" Target="../diagrams/drawing4.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1.jp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2.wdp"/><Relationship Id="rId7" Type="http://schemas.openxmlformats.org/officeDocument/2006/relationships/diagramColors" Target="../diagrams/colors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2.jpg"/><Relationship Id="rId5" Type="http://schemas.microsoft.com/office/2007/relationships/hdphoto" Target="../media/hdphoto1.wdp"/><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39.jp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1.jpeg"/><Relationship Id="rId7" Type="http://schemas.openxmlformats.org/officeDocument/2006/relationships/image" Target="../media/image45.jpeg"/><Relationship Id="rId2" Type="http://schemas.openxmlformats.org/officeDocument/2006/relationships/image" Target="../media/image40.jpeg"/><Relationship Id="rId1" Type="http://schemas.openxmlformats.org/officeDocument/2006/relationships/slideLayout" Target="../slideLayouts/slideLayout5.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 Id="rId9" Type="http://schemas.openxmlformats.org/officeDocument/2006/relationships/image" Target="../media/image47.jpeg"/></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jp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2.wdp"/></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microsoft.com/office/2007/relationships/hdphoto" Target="../media/hdphoto2.wdp"/><Relationship Id="rId7" Type="http://schemas.openxmlformats.org/officeDocument/2006/relationships/diagramColors" Target="../diagrams/colors2.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0.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53.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52.png"/><Relationship Id="rId5" Type="http://schemas.microsoft.com/office/2007/relationships/hdphoto" Target="../media/hdphoto1.wdp"/><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53.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52.png"/><Relationship Id="rId5" Type="http://schemas.microsoft.com/office/2007/relationships/hdphoto" Target="../media/hdphoto1.wdp"/><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8" Type="http://schemas.microsoft.com/office/2007/relationships/diagramDrawing" Target="../diagrams/drawing12.xml"/><Relationship Id="rId3" Type="http://schemas.microsoft.com/office/2007/relationships/hdphoto" Target="../media/hdphoto2.wdp"/><Relationship Id="rId7" Type="http://schemas.openxmlformats.org/officeDocument/2006/relationships/diagramColors" Target="../diagrams/colors12.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41.xml.rels><?xml version="1.0" encoding="UTF-8" standalone="yes"?>
<Relationships xmlns="http://schemas.openxmlformats.org/package/2006/relationships"><Relationship Id="rId3" Type="http://schemas.openxmlformats.org/officeDocument/2006/relationships/image" Target="../media/image60.svg"/><Relationship Id="rId7" Type="http://schemas.microsoft.com/office/2007/relationships/hdphoto" Target="../media/hdphoto1.wdp"/><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2.wdp"/><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1.jpg"/><Relationship Id="rId5" Type="http://schemas.microsoft.com/office/2007/relationships/hdphoto" Target="../media/hdphoto1.wdp"/><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8" Type="http://schemas.openxmlformats.org/officeDocument/2006/relationships/image" Target="../media/image63.jpg"/><Relationship Id="rId3" Type="http://schemas.openxmlformats.org/officeDocument/2006/relationships/image" Target="../media/image4.png"/><Relationship Id="rId7"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65.jpg"/><Relationship Id="rId4" Type="http://schemas.microsoft.com/office/2007/relationships/hdphoto" Target="../media/hdphoto2.wdp"/><Relationship Id="rId9" Type="http://schemas.openxmlformats.org/officeDocument/2006/relationships/image" Target="../media/image64.jpeg"/></Relationships>
</file>

<file path=ppt/slides/_rels/slide4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2.wdp"/><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0.jpeg"/><Relationship Id="rId5" Type="http://schemas.openxmlformats.org/officeDocument/2006/relationships/image" Target="../media/image3.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image" Target="../media/image4.png"/><Relationship Id="rId7" Type="http://schemas.openxmlformats.org/officeDocument/2006/relationships/diagramData" Target="../diagrams/data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png"/><Relationship Id="rId11" Type="http://schemas.microsoft.com/office/2007/relationships/diagramDrawing" Target="../diagrams/drawing3.xml"/><Relationship Id="rId5" Type="http://schemas.openxmlformats.org/officeDocument/2006/relationships/image" Target="../media/image10.jpg"/><Relationship Id="rId10" Type="http://schemas.openxmlformats.org/officeDocument/2006/relationships/diagramColors" Target="../diagrams/colors3.xml"/><Relationship Id="rId4" Type="http://schemas.microsoft.com/office/2007/relationships/hdphoto" Target="../media/hdphoto2.wdp"/><Relationship Id="rId9" Type="http://schemas.openxmlformats.org/officeDocument/2006/relationships/diagramQuickStyle" Target="../diagrams/quickStyle3.xml"/></Relationships>
</file>

<file path=ppt/slides/_rels/slide50.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5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8" Type="http://schemas.openxmlformats.org/officeDocument/2006/relationships/image" Target="../media/image77.jpg"/><Relationship Id="rId3" Type="http://schemas.openxmlformats.org/officeDocument/2006/relationships/image" Target="../media/image72.jpeg"/><Relationship Id="rId7" Type="http://schemas.openxmlformats.org/officeDocument/2006/relationships/image" Target="../media/image76.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5.jpeg"/><Relationship Id="rId5" Type="http://schemas.openxmlformats.org/officeDocument/2006/relationships/image" Target="../media/image74.jpeg"/><Relationship Id="rId4" Type="http://schemas.openxmlformats.org/officeDocument/2006/relationships/image" Target="../media/image73.png"/><Relationship Id="rId9" Type="http://schemas.openxmlformats.org/officeDocument/2006/relationships/image" Target="../media/image3.png"/></Relationships>
</file>

<file path=ppt/slides/_rels/slide54.xml.rels><?xml version="1.0" encoding="UTF-8" standalone="yes"?>
<Relationships xmlns="http://schemas.openxmlformats.org/package/2006/relationships"><Relationship Id="rId8" Type="http://schemas.openxmlformats.org/officeDocument/2006/relationships/image" Target="../media/image79.jpeg"/><Relationship Id="rId3" Type="http://schemas.openxmlformats.org/officeDocument/2006/relationships/image" Target="../media/image4.png"/><Relationship Id="rId7" Type="http://schemas.openxmlformats.org/officeDocument/2006/relationships/image" Target="../media/image78.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81.png"/><Relationship Id="rId4" Type="http://schemas.microsoft.com/office/2007/relationships/hdphoto" Target="../media/hdphoto2.wdp"/><Relationship Id="rId9" Type="http://schemas.openxmlformats.org/officeDocument/2006/relationships/image" Target="../media/image80.jpe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82.png"/><Relationship Id="rId4" Type="http://schemas.microsoft.com/office/2007/relationships/hdphoto" Target="../media/hdphoto2.wdp"/></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diagramLayout" Target="../diagrams/layout16.xml"/><Relationship Id="rId3" Type="http://schemas.openxmlformats.org/officeDocument/2006/relationships/image" Target="../media/image84.png"/><Relationship Id="rId7" Type="http://schemas.openxmlformats.org/officeDocument/2006/relationships/diagramData" Target="../diagrams/data16.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microsoft.com/office/2007/relationships/hdphoto" Target="../media/hdphoto2.wdp"/><Relationship Id="rId11" Type="http://schemas.microsoft.com/office/2007/relationships/diagramDrawing" Target="../diagrams/drawing16.xml"/><Relationship Id="rId5" Type="http://schemas.openxmlformats.org/officeDocument/2006/relationships/image" Target="../media/image4.png"/><Relationship Id="rId10" Type="http://schemas.openxmlformats.org/officeDocument/2006/relationships/diagramColors" Target="../diagrams/colors16.xml"/><Relationship Id="rId4" Type="http://schemas.microsoft.com/office/2007/relationships/hdphoto" Target="../media/hdphoto3.wdp"/><Relationship Id="rId9" Type="http://schemas.openxmlformats.org/officeDocument/2006/relationships/diagramQuickStyle" Target="../diagrams/quickStyle16.xml"/></Relationships>
</file>

<file path=ppt/slides/_rels/slide58.xml.rels><?xml version="1.0" encoding="UTF-8" standalone="yes"?>
<Relationships xmlns="http://schemas.openxmlformats.org/package/2006/relationships"><Relationship Id="rId3" Type="http://schemas.openxmlformats.org/officeDocument/2006/relationships/image" Target="../media/image85.g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diagramColors" Target="../diagrams/colors17.xml"/><Relationship Id="rId3" Type="http://schemas.openxmlformats.org/officeDocument/2006/relationships/image" Target="../media/image4.png"/><Relationship Id="rId7" Type="http://schemas.openxmlformats.org/officeDocument/2006/relationships/diagramQuickStyle" Target="../diagrams/quickStyle17.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Layout" Target="../diagrams/layout17.xml"/><Relationship Id="rId5" Type="http://schemas.openxmlformats.org/officeDocument/2006/relationships/diagramData" Target="../diagrams/data17.xml"/><Relationship Id="rId4" Type="http://schemas.microsoft.com/office/2007/relationships/hdphoto" Target="../media/hdphoto2.wdp"/><Relationship Id="rId9" Type="http://schemas.microsoft.com/office/2007/relationships/diagramDrawing" Target="../diagrams/drawing17.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openxmlformats.org/officeDocument/2006/relationships/image" Target="../media/image88.jpg"/><Relationship Id="rId4" Type="http://schemas.openxmlformats.org/officeDocument/2006/relationships/image" Target="../media/image87.jpg"/></Relationships>
</file>

<file path=ppt/slides/_rels/slide62.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29.xml"/><Relationship Id="rId1" Type="http://schemas.openxmlformats.org/officeDocument/2006/relationships/slideLayout" Target="../slideLayouts/slideLayout8.xml"/><Relationship Id="rId5" Type="http://schemas.openxmlformats.org/officeDocument/2006/relationships/image" Target="../media/image91.png"/><Relationship Id="rId4" Type="http://schemas.openxmlformats.org/officeDocument/2006/relationships/image" Target="../media/image90.png"/></Relationships>
</file>

<file path=ppt/slides/_rels/slide63.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g"/><Relationship Id="rId1" Type="http://schemas.openxmlformats.org/officeDocument/2006/relationships/slideLayout" Target="../slideLayouts/slideLayout2.xml"/><Relationship Id="rId4" Type="http://schemas.openxmlformats.org/officeDocument/2006/relationships/image" Target="../media/image94.jpg"/></Relationships>
</file>

<file path=ppt/slides/_rels/slide6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9.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1.jpeg"/></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01.jpg"/><Relationship Id="rId4" Type="http://schemas.openxmlformats.org/officeDocument/2006/relationships/image" Target="../media/image100.png"/></Relationships>
</file>

<file path=ppt/slides/_rels/slide73.xml.rels><?xml version="1.0" encoding="UTF-8" standalone="yes"?>
<Relationships xmlns="http://schemas.openxmlformats.org/package/2006/relationships"><Relationship Id="rId8" Type="http://schemas.openxmlformats.org/officeDocument/2006/relationships/diagramColors" Target="../diagrams/colors19.xml"/><Relationship Id="rId3" Type="http://schemas.openxmlformats.org/officeDocument/2006/relationships/image" Target="../media/image4.png"/><Relationship Id="rId7" Type="http://schemas.openxmlformats.org/officeDocument/2006/relationships/diagramQuickStyle" Target="../diagrams/quickStyle19.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Layout" Target="../diagrams/layout19.xml"/><Relationship Id="rId5" Type="http://schemas.openxmlformats.org/officeDocument/2006/relationships/diagramData" Target="../diagrams/data19.xml"/><Relationship Id="rId4" Type="http://schemas.microsoft.com/office/2007/relationships/hdphoto" Target="../media/hdphoto2.wdp"/><Relationship Id="rId9" Type="http://schemas.microsoft.com/office/2007/relationships/diagramDrawing" Target="../diagrams/drawing19.xml"/></Relationships>
</file>

<file path=ppt/slides/_rels/slide7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7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02.jpg"/><Relationship Id="rId5" Type="http://schemas.microsoft.com/office/2007/relationships/hdphoto" Target="../media/hdphoto2.wdp"/><Relationship Id="rId4" Type="http://schemas.openxmlformats.org/officeDocument/2006/relationships/image" Target="../media/image4.png"/></Relationships>
</file>

<file path=ppt/slides/_rels/slide7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103.jpeg"/><Relationship Id="rId5" Type="http://schemas.microsoft.com/office/2007/relationships/hdphoto" Target="../media/hdphoto1.wdp"/><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8" Type="http://schemas.openxmlformats.org/officeDocument/2006/relationships/diagramQuickStyle" Target="../diagrams/quickStyle20.xml"/><Relationship Id="rId3" Type="http://schemas.microsoft.com/office/2007/relationships/hdphoto" Target="../media/hdphoto1.wdp"/><Relationship Id="rId7" Type="http://schemas.openxmlformats.org/officeDocument/2006/relationships/diagramLayout" Target="../diagrams/layout20.xml"/><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diagramData" Target="../diagrams/data20.xml"/><Relationship Id="rId5" Type="http://schemas.microsoft.com/office/2007/relationships/hdphoto" Target="../media/hdphoto2.wdp"/><Relationship Id="rId10" Type="http://schemas.microsoft.com/office/2007/relationships/diagramDrawing" Target="../diagrams/drawing20.xml"/><Relationship Id="rId4" Type="http://schemas.openxmlformats.org/officeDocument/2006/relationships/image" Target="../media/image4.png"/><Relationship Id="rId9" Type="http://schemas.openxmlformats.org/officeDocument/2006/relationships/diagramColors" Target="../diagrams/colors20.xml"/></Relationships>
</file>

<file path=ppt/slides/_rels/slide7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08.jpg"/><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2.wdp"/></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2.jpeg"/><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8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2.wdp"/></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85.xml.rels><?xml version="1.0" encoding="UTF-8" standalone="yes"?>
<Relationships xmlns="http://schemas.openxmlformats.org/package/2006/relationships"><Relationship Id="rId8" Type="http://schemas.microsoft.com/office/2007/relationships/diagramDrawing" Target="../diagrams/drawing24.xml"/><Relationship Id="rId3" Type="http://schemas.microsoft.com/office/2007/relationships/hdphoto" Target="../media/hdphoto2.wdp"/><Relationship Id="rId7" Type="http://schemas.openxmlformats.org/officeDocument/2006/relationships/diagramColors" Target="../diagrams/colors24.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QuickStyle" Target="../diagrams/quickStyle24.xml"/><Relationship Id="rId5" Type="http://schemas.openxmlformats.org/officeDocument/2006/relationships/diagramLayout" Target="../diagrams/layout24.xml"/><Relationship Id="rId4" Type="http://schemas.openxmlformats.org/officeDocument/2006/relationships/diagramData" Target="../diagrams/data24.xml"/></Relationships>
</file>

<file path=ppt/slides/_rels/slide8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87.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slideLayout" Target="../slideLayouts/slideLayout2.xml"/><Relationship Id="rId7" Type="http://schemas.microsoft.com/office/2007/relationships/hdphoto" Target="../media/hdphoto2.wdp"/><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2.png"/></Relationships>
</file>

<file path=ppt/slides/_rels/slide8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20.png"/><Relationship Id="rId5" Type="http://schemas.microsoft.com/office/2007/relationships/hdphoto" Target="../media/hdphoto1.wdp"/><Relationship Id="rId4" Type="http://schemas.openxmlformats.org/officeDocument/2006/relationships/image" Target="../media/image3.png"/></Relationships>
</file>

<file path=ppt/slides/_rels/slide89.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9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21.png"/><Relationship Id="rId5" Type="http://schemas.microsoft.com/office/2007/relationships/hdphoto" Target="../media/hdphoto2.wdp"/><Relationship Id="rId4" Type="http://schemas.openxmlformats.org/officeDocument/2006/relationships/image" Target="../media/image4.png"/></Relationships>
</file>

<file path=ppt/slides/_rels/slide9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122.jpeg"/></Relationships>
</file>

<file path=ppt/slides/_rels/slide9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9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9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25.jpeg"/><Relationship Id="rId5" Type="http://schemas.microsoft.com/office/2007/relationships/hdphoto" Target="../media/hdphoto1.wdp"/><Relationship Id="rId4" Type="http://schemas.openxmlformats.org/officeDocument/2006/relationships/image" Target="../media/image3.png"/></Relationships>
</file>

<file path=ppt/slides/_rels/slide98.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9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80E61E04-3F7C-42DE-ABE7-D3F7E349C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2" name="Rectangle 91">
            <a:extLst>
              <a:ext uri="{FF2B5EF4-FFF2-40B4-BE49-F238E27FC236}">
                <a16:creationId xmlns:a16="http://schemas.microsoft.com/office/drawing/2014/main" id="{2B036F7E-6C8A-4549-99EF-9958C587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7366"/>
            <a:ext cx="12192000" cy="2610465"/>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51560" y="4355692"/>
            <a:ext cx="9085940" cy="1472224"/>
          </a:xfrm>
        </p:spPr>
        <p:txBody>
          <a:bodyPr anchor="b">
            <a:normAutofit/>
          </a:bodyPr>
          <a:lstStyle/>
          <a:p>
            <a:r>
              <a:rPr lang="en-US" sz="3600" dirty="0">
                <a:solidFill>
                  <a:schemeClr val="accent1"/>
                </a:solidFill>
              </a:rPr>
              <a:t>Design and Implementation of Smart glasses for blind people</a:t>
            </a:r>
            <a:br>
              <a:rPr lang="en-US" sz="3600" dirty="0">
                <a:solidFill>
                  <a:schemeClr val="accent1"/>
                </a:solidFill>
              </a:rPr>
            </a:br>
            <a:endParaRPr lang="en-US" sz="3600" dirty="0">
              <a:solidFill>
                <a:schemeClr val="accent1"/>
              </a:solidFill>
            </a:endParaRPr>
          </a:p>
        </p:txBody>
      </p:sp>
      <p:sp>
        <p:nvSpPr>
          <p:cNvPr id="3" name="Subtitle 2"/>
          <p:cNvSpPr>
            <a:spLocks noGrp="1"/>
          </p:cNvSpPr>
          <p:nvPr>
            <p:ph type="subTitle" idx="1"/>
          </p:nvPr>
        </p:nvSpPr>
        <p:spPr>
          <a:xfrm>
            <a:off x="1069848" y="5827916"/>
            <a:ext cx="9052560" cy="444868"/>
          </a:xfrm>
        </p:spPr>
        <p:txBody>
          <a:bodyPr>
            <a:normAutofit/>
          </a:bodyPr>
          <a:lstStyle/>
          <a:p>
            <a:r>
              <a:rPr lang="en-US" sz="1700" dirty="0">
                <a:solidFill>
                  <a:schemeClr val="accent1"/>
                </a:solidFill>
              </a:rPr>
              <a:t>MODERN UNIVERSITY FACULY OF COMPUTERS AND ARTIFICIAL INTELLIGENCE</a:t>
            </a:r>
          </a:p>
        </p:txBody>
      </p:sp>
      <p:pic>
        <p:nvPicPr>
          <p:cNvPr id="13" name="Picture 12" descr="A picture containing glasses, weapon, brass knucks&#10;&#10;Description automatically generated">
            <a:extLst>
              <a:ext uri="{FF2B5EF4-FFF2-40B4-BE49-F238E27FC236}">
                <a16:creationId xmlns:a16="http://schemas.microsoft.com/office/drawing/2014/main" id="{A06AE32C-BE1C-1320-8F8E-A2EDAB0CA3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27168" y="1401201"/>
            <a:ext cx="4089677" cy="2177752"/>
          </a:xfrm>
          <a:prstGeom prst="rect">
            <a:avLst/>
          </a:prstGeom>
        </p:spPr>
      </p:pic>
      <p:pic>
        <p:nvPicPr>
          <p:cNvPr id="9" name="Picture 8" descr="A black circle with white letters on it&#10;&#10;Description automatically generated with medium confidence">
            <a:extLst>
              <a:ext uri="{FF2B5EF4-FFF2-40B4-BE49-F238E27FC236}">
                <a16:creationId xmlns:a16="http://schemas.microsoft.com/office/drawing/2014/main" id="{03291B40-C50D-62FF-EC2B-A7B0188C92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95898" y="1342577"/>
            <a:ext cx="2766943" cy="2086424"/>
          </a:xfrm>
          <a:prstGeom prst="rect">
            <a:avLst/>
          </a:prstGeom>
        </p:spPr>
      </p:pic>
      <p:grpSp>
        <p:nvGrpSpPr>
          <p:cNvPr id="94" name="Group 93">
            <a:extLst>
              <a:ext uri="{FF2B5EF4-FFF2-40B4-BE49-F238E27FC236}">
                <a16:creationId xmlns:a16="http://schemas.microsoft.com/office/drawing/2014/main" id="{75EE15D0-BDD3-4CA6-B5DC-159D83FA6B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45590" y="5111496"/>
            <a:ext cx="1080904" cy="1080902"/>
            <a:chOff x="9685338" y="4460675"/>
            <a:chExt cx="1080904" cy="1080902"/>
          </a:xfrm>
        </p:grpSpPr>
        <p:sp>
          <p:nvSpPr>
            <p:cNvPr id="95" name="Oval 94">
              <a:extLst>
                <a:ext uri="{FF2B5EF4-FFF2-40B4-BE49-F238E27FC236}">
                  <a16:creationId xmlns:a16="http://schemas.microsoft.com/office/drawing/2014/main" id="{C1D99473-F547-41EE-8D8B-3DFA6E58D0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7">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6" name="Oval 95">
              <a:extLst>
                <a:ext uri="{FF2B5EF4-FFF2-40B4-BE49-F238E27FC236}">
                  <a16:creationId xmlns:a16="http://schemas.microsoft.com/office/drawing/2014/main" id="{71482930-66A8-46E9-8554-6D127FFCF1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11" name="Picture 10" descr="Logo&#10;&#10;Description automatically generated">
            <a:extLst>
              <a:ext uri="{FF2B5EF4-FFF2-40B4-BE49-F238E27FC236}">
                <a16:creationId xmlns:a16="http://schemas.microsoft.com/office/drawing/2014/main" id="{30A9350E-C086-A839-2CC5-7A50E72B593C}"/>
              </a:ext>
            </a:extLst>
          </p:cNvPr>
          <p:cNvPicPr>
            <a:picLocks noChangeAspect="1"/>
          </p:cNvPicPr>
          <p:nvPr/>
        </p:nvPicPr>
        <p:blipFill>
          <a:blip r:embed="rId8"/>
          <a:stretch>
            <a:fillRect/>
          </a:stretch>
        </p:blipFill>
        <p:spPr bwMode="auto">
          <a:xfrm>
            <a:off x="193078" y="122418"/>
            <a:ext cx="2133312" cy="1220159"/>
          </a:xfrm>
          <a:prstGeom prst="rect">
            <a:avLst/>
          </a:prstGeom>
          <a:noFill/>
        </p:spPr>
      </p:pic>
      <p:pic>
        <p:nvPicPr>
          <p:cNvPr id="10" name="Picture 9" descr="A picture containing text, device, meter&#10;&#10;Description automatically generated">
            <a:extLst>
              <a:ext uri="{FF2B5EF4-FFF2-40B4-BE49-F238E27FC236}">
                <a16:creationId xmlns:a16="http://schemas.microsoft.com/office/drawing/2014/main" id="{929C273E-7648-2DFB-0F8E-612BBC7C8CB8}"/>
              </a:ext>
            </a:extLst>
          </p:cNvPr>
          <p:cNvPicPr>
            <a:picLocks noChangeAspect="1"/>
          </p:cNvPicPr>
          <p:nvPr/>
        </p:nvPicPr>
        <p:blipFill rotWithShape="1">
          <a:blip r:embed="rId9">
            <a:extLst>
              <a:ext uri="{28A0092B-C50C-407E-A947-70E740481C1C}">
                <a14:useLocalDpi xmlns:a14="http://schemas.microsoft.com/office/drawing/2010/main" val="0"/>
              </a:ext>
            </a:extLst>
          </a:blip>
          <a:srcRect t="17184" r="-1" b="-1"/>
          <a:stretch/>
        </p:blipFill>
        <p:spPr>
          <a:xfrm>
            <a:off x="10124284" y="39715"/>
            <a:ext cx="1588270" cy="1315345"/>
          </a:xfrm>
          <a:prstGeom prst="rect">
            <a:avLst/>
          </a:prstGeom>
        </p:spPr>
      </p:pic>
      <p:sp>
        <p:nvSpPr>
          <p:cNvPr id="18" name="TextBox 17">
            <a:extLst>
              <a:ext uri="{FF2B5EF4-FFF2-40B4-BE49-F238E27FC236}">
                <a16:creationId xmlns:a16="http://schemas.microsoft.com/office/drawing/2014/main" id="{58FCB9B5-BF36-BBA3-B153-5056C4C48432}"/>
              </a:ext>
            </a:extLst>
          </p:cNvPr>
          <p:cNvSpPr txBox="1"/>
          <p:nvPr/>
        </p:nvSpPr>
        <p:spPr>
          <a:xfrm>
            <a:off x="3031958" y="2310062"/>
            <a:ext cx="6112042" cy="400110"/>
          </a:xfrm>
          <a:prstGeom prst="rect">
            <a:avLst/>
          </a:prstGeom>
          <a:noFill/>
        </p:spPr>
        <p:txBody>
          <a:bodyPr wrap="square">
            <a:spAutoFit/>
          </a:bodyPr>
          <a:lstStyle/>
          <a:p>
            <a:pPr marL="137160" algn="ctr">
              <a:spcAft>
                <a:spcPts val="600"/>
              </a:spcAft>
            </a:pPr>
            <a:r>
              <a:rPr lang="en-US" sz="2000" spc="-150"/>
              <a:t> </a:t>
            </a:r>
          </a:p>
        </p:txBody>
      </p:sp>
    </p:spTree>
    <p:extLst>
      <p:ext uri="{BB962C8B-B14F-4D97-AF65-F5344CB8AC3E}">
        <p14:creationId xmlns:p14="http://schemas.microsoft.com/office/powerpoint/2010/main" val="7167062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16DBFAD4-B5FC-442B-A283-381B01B19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9B649DC7-8769-4383-A6F2-8F366BA7A1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3" name="Oval 12">
              <a:extLst>
                <a:ext uri="{FF2B5EF4-FFF2-40B4-BE49-F238E27FC236}">
                  <a16:creationId xmlns:a16="http://schemas.microsoft.com/office/drawing/2014/main" id="{0C67FD53-2686-4E0E-BA49-976F78F9A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useBgFill="1">
        <p:nvSpPr>
          <p:cNvPr id="15" name="Rectangle 14">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5">
              <a:alphaModFix amt="85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5">
              <a:alphaModFix amt="85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5">
              <a:alphaModFix amt="85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D3E0829-7707-3266-256A-B54FBA09883E}"/>
              </a:ext>
            </a:extLst>
          </p:cNvPr>
          <p:cNvSpPr>
            <a:spLocks noGrp="1"/>
          </p:cNvSpPr>
          <p:nvPr>
            <p:ph type="ctrTitle"/>
          </p:nvPr>
        </p:nvSpPr>
        <p:spPr>
          <a:xfrm>
            <a:off x="1069848" y="484632"/>
            <a:ext cx="10058400" cy="1609344"/>
          </a:xfrm>
        </p:spPr>
        <p:txBody>
          <a:bodyPr vert="horz" lIns="91440" tIns="45720" rIns="91440" bIns="45720" rtlCol="0" anchor="ctr">
            <a:normAutofit/>
          </a:bodyPr>
          <a:lstStyle/>
          <a:p>
            <a:pPr>
              <a:lnSpc>
                <a:spcPct val="90000"/>
              </a:lnSpc>
            </a:pPr>
            <a:r>
              <a:rPr lang="en-US" sz="5400" b="1" i="0" dirty="0">
                <a:solidFill>
                  <a:schemeClr val="accent1"/>
                </a:solidFill>
                <a:effectLst/>
              </a:rPr>
              <a:t>Challenges and Issues Related to Smart Glasses</a:t>
            </a:r>
            <a:endParaRPr lang="en-US" sz="5400" dirty="0">
              <a:solidFill>
                <a:schemeClr val="accent1"/>
              </a:solidFill>
            </a:endParaRPr>
          </a:p>
        </p:txBody>
      </p:sp>
      <p:pic>
        <p:nvPicPr>
          <p:cNvPr id="6" name="Picture 5" descr="A picture containing shape&#10;&#10;Description automatically generated">
            <a:extLst>
              <a:ext uri="{FF2B5EF4-FFF2-40B4-BE49-F238E27FC236}">
                <a16:creationId xmlns:a16="http://schemas.microsoft.com/office/drawing/2014/main" id="{24192A1F-26D0-6863-402A-42EBDFCD8162}"/>
              </a:ext>
            </a:extLst>
          </p:cNvPr>
          <p:cNvPicPr>
            <a:picLocks noChangeAspect="1"/>
          </p:cNvPicPr>
          <p:nvPr/>
        </p:nvPicPr>
        <p:blipFill rotWithShape="1">
          <a:blip r:embed="rId7">
            <a:extLst>
              <a:ext uri="{28A0092B-C50C-407E-A947-70E740481C1C}">
                <a14:useLocalDpi xmlns:a14="http://schemas.microsoft.com/office/drawing/2010/main" val="0"/>
              </a:ext>
            </a:extLst>
          </a:blip>
          <a:srcRect l="10171" r="16567" b="-1"/>
          <a:stretch/>
        </p:blipFill>
        <p:spPr>
          <a:xfrm>
            <a:off x="1007196" y="2265037"/>
            <a:ext cx="5088800" cy="3907158"/>
          </a:xfrm>
          <a:prstGeom prst="rect">
            <a:avLst/>
          </a:prstGeom>
        </p:spPr>
      </p:pic>
      <p:sp>
        <p:nvSpPr>
          <p:cNvPr id="3" name="Subtitle 2">
            <a:extLst>
              <a:ext uri="{FF2B5EF4-FFF2-40B4-BE49-F238E27FC236}">
                <a16:creationId xmlns:a16="http://schemas.microsoft.com/office/drawing/2014/main" id="{3FD0E30F-7F46-8318-A0D3-67D0FF4B67A9}"/>
              </a:ext>
            </a:extLst>
          </p:cNvPr>
          <p:cNvSpPr>
            <a:spLocks noGrp="1"/>
          </p:cNvSpPr>
          <p:nvPr>
            <p:ph type="subTitle" idx="1"/>
          </p:nvPr>
        </p:nvSpPr>
        <p:spPr>
          <a:xfrm>
            <a:off x="6496216" y="2320412"/>
            <a:ext cx="4632031" cy="3851787"/>
          </a:xfrm>
        </p:spPr>
        <p:txBody>
          <a:bodyPr vert="horz" lIns="91440" tIns="45720" rIns="91440" bIns="45720" rtlCol="0" anchor="ctr">
            <a:normAutofit/>
          </a:bodyPr>
          <a:lstStyle/>
          <a:p>
            <a:pPr indent="-182880">
              <a:buFont typeface="Wingdings" pitchFamily="2" charset="2"/>
              <a:buChar char="§"/>
            </a:pPr>
            <a:r>
              <a:rPr lang="en-US" dirty="0"/>
              <a:t> </a:t>
            </a:r>
            <a:r>
              <a:rPr lang="en-US" b="1" dirty="0"/>
              <a:t>H</a:t>
            </a:r>
            <a:r>
              <a:rPr lang="en-US" b="1" i="0" dirty="0">
                <a:effectLst/>
              </a:rPr>
              <a:t>ardware and software requirements</a:t>
            </a:r>
            <a:endParaRPr lang="en-US" b="0" i="0" dirty="0">
              <a:effectLst/>
            </a:endParaRPr>
          </a:p>
          <a:p>
            <a:pPr indent="-182880">
              <a:buFont typeface="Wingdings" pitchFamily="2" charset="2"/>
              <a:buChar char="§"/>
            </a:pPr>
            <a:r>
              <a:rPr lang="en-US" b="1" i="0" dirty="0">
                <a:effectLst/>
              </a:rPr>
              <a:t>Network security and bandwidth. </a:t>
            </a:r>
          </a:p>
          <a:p>
            <a:pPr indent="-182880">
              <a:buFont typeface="Wingdings" pitchFamily="2" charset="2"/>
              <a:buChar char="§"/>
            </a:pPr>
            <a:r>
              <a:rPr lang="en-US" b="1" i="0" dirty="0">
                <a:effectLst/>
              </a:rPr>
              <a:t>Overall user experience</a:t>
            </a:r>
          </a:p>
          <a:p>
            <a:pPr indent="-182880">
              <a:buFont typeface="Wingdings" pitchFamily="2" charset="2"/>
              <a:buChar char="§"/>
            </a:pPr>
            <a:r>
              <a:rPr lang="en-US" b="1" i="0" dirty="0">
                <a:effectLst/>
              </a:rPr>
              <a:t> Education. </a:t>
            </a:r>
            <a:endParaRPr lang="en-US" b="0" i="0" dirty="0">
              <a:effectLst/>
            </a:endParaRPr>
          </a:p>
          <a:p>
            <a:pPr indent="-182880">
              <a:buFont typeface="Wingdings" pitchFamily="2" charset="2"/>
              <a:buChar char="§"/>
            </a:pPr>
            <a:r>
              <a:rPr lang="en-US" b="1" i="0" dirty="0">
                <a:effectLst/>
              </a:rPr>
              <a:t>Fashion. </a:t>
            </a:r>
            <a:endParaRPr lang="en-US" b="0" i="0" dirty="0">
              <a:effectLst/>
            </a:endParaRPr>
          </a:p>
          <a:p>
            <a:pPr indent="-182880">
              <a:buFont typeface="Wingdings" pitchFamily="2" charset="2"/>
              <a:buChar char="§"/>
            </a:pPr>
            <a:endParaRPr lang="en-US" dirty="0"/>
          </a:p>
        </p:txBody>
      </p:sp>
      <p:sp>
        <p:nvSpPr>
          <p:cNvPr id="23" name="Oval 22">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3">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5" name="Oval 24">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597930379"/>
      </p:ext>
    </p:extLst>
  </p:cSld>
  <p:clrMapOvr>
    <a:masterClrMapping/>
  </p:clrMapOvr>
  <p:transition spd="slow">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90A6C-ED25-99E7-EE7C-A2567C953BE9}"/>
              </a:ext>
            </a:extLst>
          </p:cNvPr>
          <p:cNvSpPr>
            <a:spLocks noGrp="1"/>
          </p:cNvSpPr>
          <p:nvPr>
            <p:ph type="title"/>
          </p:nvPr>
        </p:nvSpPr>
        <p:spPr/>
        <p:txBody>
          <a:bodyPr/>
          <a:lstStyle/>
          <a:p>
            <a:r>
              <a:rPr lang="en-US" dirty="0">
                <a:solidFill>
                  <a:schemeClr val="accent1"/>
                </a:solidFill>
              </a:rPr>
              <a:t>The Braille alphabet</a:t>
            </a:r>
          </a:p>
        </p:txBody>
      </p:sp>
      <p:pic>
        <p:nvPicPr>
          <p:cNvPr id="5" name="Picture 4">
            <a:extLst>
              <a:ext uri="{FF2B5EF4-FFF2-40B4-BE49-F238E27FC236}">
                <a16:creationId xmlns:a16="http://schemas.microsoft.com/office/drawing/2014/main" id="{661E24B3-0360-40DB-6509-0771D6F660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3552" y="2276872"/>
            <a:ext cx="7134225" cy="3895725"/>
          </a:xfrm>
          <a:prstGeom prst="rect">
            <a:avLst/>
          </a:prstGeom>
        </p:spPr>
      </p:pic>
    </p:spTree>
    <p:extLst>
      <p:ext uri="{BB962C8B-B14F-4D97-AF65-F5344CB8AC3E}">
        <p14:creationId xmlns:p14="http://schemas.microsoft.com/office/powerpoint/2010/main" val="4073450696"/>
      </p:ext>
    </p:extLst>
  </p:cSld>
  <p:clrMapOvr>
    <a:masterClrMapping/>
  </p:clrMapOvr>
  <p:transition spd="slow">
    <p:push dir="u"/>
  </p:transition>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A313B03-D361-4EC9-AF52-0B3C1C92C2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9" name="Oval 8">
              <a:extLst>
                <a:ext uri="{FF2B5EF4-FFF2-40B4-BE49-F238E27FC236}">
                  <a16:creationId xmlns:a16="http://schemas.microsoft.com/office/drawing/2014/main" id="{5E79CB85-A08A-4579-86F6-A8AA97551B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a:extLst>
                <a:ext uri="{FF2B5EF4-FFF2-40B4-BE49-F238E27FC236}">
                  <a16:creationId xmlns:a16="http://schemas.microsoft.com/office/drawing/2014/main" id="{D6C61C9C-364D-4CB6-B9D1-1A6F50F6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useBgFill="1">
        <p:nvSpPr>
          <p:cNvPr id="12" name="Rectangle 11">
            <a:extLst>
              <a:ext uri="{FF2B5EF4-FFF2-40B4-BE49-F238E27FC236}">
                <a16:creationId xmlns:a16="http://schemas.microsoft.com/office/drawing/2014/main" id="{9C9664EF-0D74-4781-B4B4-646A93B50B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54C0CC2-F056-47AD-A361-F33F5EE97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blipFill dpi="0" rotWithShape="1">
            <a:blip r:embed="rId4">
              <a:alphaModFix amt="60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6" name="Rectangle 15">
            <a:extLst>
              <a:ext uri="{FF2B5EF4-FFF2-40B4-BE49-F238E27FC236}">
                <a16:creationId xmlns:a16="http://schemas.microsoft.com/office/drawing/2014/main" id="{CD560C9F-7A8F-4FBA-BD3A-EB75B62E45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w="22225">
            <a:solidFill>
              <a:srgbClr val="7DBC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up of a brochure&#10;&#10;Description automatically generated with medium confidence">
            <a:extLst>
              <a:ext uri="{FF2B5EF4-FFF2-40B4-BE49-F238E27FC236}">
                <a16:creationId xmlns:a16="http://schemas.microsoft.com/office/drawing/2014/main" id="{C7898CA5-8F5D-859D-DD15-5C1103DD66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4332" y="1681130"/>
            <a:ext cx="10577744" cy="3490655"/>
          </a:xfrm>
          <a:prstGeom prst="rect">
            <a:avLst/>
          </a:prstGeom>
        </p:spPr>
      </p:pic>
    </p:spTree>
    <p:extLst>
      <p:ext uri="{BB962C8B-B14F-4D97-AF65-F5344CB8AC3E}">
        <p14:creationId xmlns:p14="http://schemas.microsoft.com/office/powerpoint/2010/main" val="1270879160"/>
      </p:ext>
    </p:extLst>
  </p:cSld>
  <p:clrMapOvr>
    <a:masterClrMapping/>
  </p:clrMapOvr>
  <p:transition spd="slow">
    <p:push dir="u"/>
  </p:transition>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1C7FF924-8DA0-4BE9-8C7E-095B0EC13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6502" y="0"/>
            <a:ext cx="6125497"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BF24CC-9FD7-9191-9712-E0D0CA442E8E}"/>
              </a:ext>
            </a:extLst>
          </p:cNvPr>
          <p:cNvSpPr>
            <a:spLocks noGrp="1"/>
          </p:cNvSpPr>
          <p:nvPr>
            <p:ph type="title"/>
          </p:nvPr>
        </p:nvSpPr>
        <p:spPr>
          <a:xfrm>
            <a:off x="6400800" y="484632"/>
            <a:ext cx="5299586" cy="1609344"/>
          </a:xfrm>
          <a:ln>
            <a:noFill/>
          </a:ln>
        </p:spPr>
        <p:txBody>
          <a:bodyPr>
            <a:normAutofit/>
          </a:bodyPr>
          <a:lstStyle/>
          <a:p>
            <a:r>
              <a:rPr lang="en-US" sz="4800" dirty="0">
                <a:solidFill>
                  <a:schemeClr val="accent1"/>
                </a:solidFill>
              </a:rPr>
              <a:t>agenda</a:t>
            </a:r>
          </a:p>
        </p:txBody>
      </p:sp>
      <p:pic>
        <p:nvPicPr>
          <p:cNvPr id="3074" name="Picture 2" descr="Agenda - Free files and folders icons">
            <a:extLst>
              <a:ext uri="{FF2B5EF4-FFF2-40B4-BE49-F238E27FC236}">
                <a16:creationId xmlns:a16="http://schemas.microsoft.com/office/drawing/2014/main" id="{11689A1D-A65B-0530-1073-0FFF04D257A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3999" y="877900"/>
            <a:ext cx="5112461" cy="511246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5896121-232D-A271-696B-DDA85584D53C}"/>
              </a:ext>
            </a:extLst>
          </p:cNvPr>
          <p:cNvSpPr>
            <a:spLocks noGrp="1"/>
          </p:cNvSpPr>
          <p:nvPr>
            <p:ph idx="1"/>
          </p:nvPr>
        </p:nvSpPr>
        <p:spPr>
          <a:xfrm>
            <a:off x="6400799" y="1844824"/>
            <a:ext cx="5299585" cy="4327376"/>
          </a:xfrm>
        </p:spPr>
        <p:txBody>
          <a:bodyPr>
            <a:normAutofit fontScale="92500" lnSpcReduction="10000"/>
          </a:bodyPr>
          <a:lstStyle/>
          <a:p>
            <a:pPr marL="457200" indent="-457200">
              <a:buFont typeface="+mj-lt"/>
              <a:buAutoNum type="arabicParenR"/>
            </a:pPr>
            <a:r>
              <a:rPr lang="en-US" sz="3000" kern="1200" dirty="0"/>
              <a:t>Introduction</a:t>
            </a:r>
          </a:p>
          <a:p>
            <a:pPr marL="457200" indent="-457200">
              <a:buFont typeface="+mj-lt"/>
              <a:buAutoNum type="arabicParenR"/>
            </a:pPr>
            <a:r>
              <a:rPr lang="en-US" sz="3000" kern="1200" dirty="0"/>
              <a:t>Motivation </a:t>
            </a:r>
            <a:r>
              <a:rPr lang="en-US" sz="3000" dirty="0"/>
              <a:t>&amp;</a:t>
            </a:r>
            <a:r>
              <a:rPr lang="en-US" sz="3000" kern="1200" dirty="0"/>
              <a:t> </a:t>
            </a:r>
            <a:r>
              <a:rPr lang="en-US" sz="3000" dirty="0"/>
              <a:t>C</a:t>
            </a:r>
            <a:r>
              <a:rPr lang="en-US" sz="3000" kern="1200" dirty="0"/>
              <a:t>hallenges</a:t>
            </a:r>
          </a:p>
          <a:p>
            <a:pPr marL="457200" indent="-457200">
              <a:buFont typeface="+mj-lt"/>
              <a:buAutoNum type="arabicParenR"/>
            </a:pPr>
            <a:r>
              <a:rPr lang="en-US" sz="3000" kern="1200" dirty="0">
                <a:latin typeface="+mn-lt"/>
                <a:ea typeface="+mn-ea"/>
                <a:cs typeface="+mn-cs"/>
              </a:rPr>
              <a:t> Project </a:t>
            </a:r>
            <a:r>
              <a:rPr lang="en-US" sz="3000" dirty="0"/>
              <a:t>O</a:t>
            </a:r>
            <a:r>
              <a:rPr lang="en-US" sz="3000" kern="1200" dirty="0">
                <a:latin typeface="+mn-lt"/>
                <a:ea typeface="+mn-ea"/>
                <a:cs typeface="+mn-cs"/>
              </a:rPr>
              <a:t>bjectives</a:t>
            </a:r>
          </a:p>
          <a:p>
            <a:pPr marL="457200" indent="-457200">
              <a:buFont typeface="+mj-lt"/>
              <a:buAutoNum type="arabicParenR"/>
            </a:pPr>
            <a:r>
              <a:rPr lang="en-US" sz="3000" kern="1200" dirty="0">
                <a:latin typeface="+mn-lt"/>
                <a:ea typeface="+mn-ea"/>
                <a:cs typeface="+mn-cs"/>
              </a:rPr>
              <a:t>Related Work</a:t>
            </a:r>
            <a:endParaRPr lang="en-US" sz="3000" dirty="0"/>
          </a:p>
          <a:p>
            <a:pPr marL="457200" indent="-457200">
              <a:buFont typeface="+mj-lt"/>
              <a:buAutoNum type="arabicParenR"/>
            </a:pPr>
            <a:r>
              <a:rPr lang="en-US" sz="3000" dirty="0"/>
              <a:t>Hardware C</a:t>
            </a:r>
            <a:r>
              <a:rPr lang="en-US" sz="3000" kern="1200" dirty="0">
                <a:latin typeface="+mn-lt"/>
                <a:ea typeface="+mn-ea"/>
                <a:cs typeface="+mn-cs"/>
              </a:rPr>
              <a:t>omponents</a:t>
            </a:r>
          </a:p>
          <a:p>
            <a:pPr marL="457200" indent="-457200">
              <a:buFont typeface="+mj-lt"/>
              <a:buAutoNum type="arabicParenR"/>
            </a:pPr>
            <a:r>
              <a:rPr lang="en-US" sz="3000" dirty="0"/>
              <a:t>System Implementation &amp; Experimental Results</a:t>
            </a:r>
          </a:p>
          <a:p>
            <a:pPr marL="457200" indent="-457200">
              <a:buFont typeface="+mj-lt"/>
              <a:buAutoNum type="arabicParenR"/>
            </a:pPr>
            <a:r>
              <a:rPr lang="en-US" sz="3000" b="1" dirty="0">
                <a:solidFill>
                  <a:schemeClr val="accent1"/>
                </a:solidFill>
              </a:rPr>
              <a:t>Conclusion</a:t>
            </a:r>
          </a:p>
          <a:p>
            <a:pPr marL="457200" indent="-457200">
              <a:buFont typeface="+mj-lt"/>
              <a:buAutoNum type="arabicParenR"/>
            </a:pPr>
            <a:r>
              <a:rPr lang="en-US" sz="3000" kern="1200" dirty="0">
                <a:latin typeface="+mn-lt"/>
                <a:ea typeface="+mn-ea"/>
                <a:cs typeface="+mn-cs"/>
              </a:rPr>
              <a:t>Future work</a:t>
            </a:r>
            <a:endParaRPr lang="en-US" sz="3000" dirty="0"/>
          </a:p>
          <a:p>
            <a:pPr marL="0" indent="0">
              <a:buNone/>
            </a:pPr>
            <a:endParaRPr lang="en-US" sz="1800" dirty="0"/>
          </a:p>
          <a:p>
            <a:pPr marL="457200" indent="-457200">
              <a:buFont typeface="+mj-lt"/>
              <a:buAutoNum type="arabicParenR"/>
            </a:pPr>
            <a:endParaRPr lang="en-US" sz="1800" dirty="0"/>
          </a:p>
          <a:p>
            <a:pPr marL="457200" indent="-457200">
              <a:buFont typeface="+mj-lt"/>
              <a:buAutoNum type="arabicParenR"/>
            </a:pPr>
            <a:endParaRPr lang="en-US" sz="1800" dirty="0"/>
          </a:p>
          <a:p>
            <a:pPr marL="457200" indent="-457200">
              <a:buFont typeface="+mj-lt"/>
              <a:buAutoNum type="arabicParenR"/>
            </a:pPr>
            <a:endParaRPr lang="en-US" sz="1800" b="1" kern="1200" dirty="0">
              <a:latin typeface="+mn-lt"/>
              <a:ea typeface="+mn-ea"/>
              <a:cs typeface="+mn-cs"/>
            </a:endParaRPr>
          </a:p>
          <a:p>
            <a:pPr marL="0" indent="0">
              <a:buNone/>
            </a:pPr>
            <a:endParaRPr lang="en-US" sz="1800" dirty="0"/>
          </a:p>
          <a:p>
            <a:pPr marL="457200" indent="-457200">
              <a:buFont typeface="+mj-lt"/>
              <a:buAutoNum type="arabicParenR"/>
            </a:pPr>
            <a:endParaRPr lang="en-US" sz="1800" kern="1200" dirty="0">
              <a:latin typeface="+mn-lt"/>
              <a:ea typeface="+mn-ea"/>
              <a:cs typeface="+mn-cs"/>
            </a:endParaRPr>
          </a:p>
          <a:p>
            <a:pPr marL="457200" indent="-457200">
              <a:buFont typeface="+mj-lt"/>
              <a:buAutoNum type="arabicParenR"/>
            </a:pPr>
            <a:endParaRPr lang="en-US" sz="1800" dirty="0"/>
          </a:p>
          <a:p>
            <a:pPr marL="0" indent="0" defTabSz="407731">
              <a:spcAft>
                <a:spcPts val="546"/>
              </a:spcAft>
              <a:buNone/>
            </a:pPr>
            <a:endParaRPr lang="en-US" sz="1800" dirty="0"/>
          </a:p>
          <a:p>
            <a:pPr marL="457200" indent="-457200">
              <a:buFont typeface="+mj-lt"/>
              <a:buAutoNum type="arabicParenR"/>
            </a:pPr>
            <a:endParaRPr lang="en-US" sz="1800" b="1" kern="1200" dirty="0"/>
          </a:p>
          <a:p>
            <a:pPr marL="457200" indent="-457200">
              <a:buFont typeface="+mj-lt"/>
              <a:buAutoNum type="arabicParenR"/>
            </a:pPr>
            <a:endParaRPr lang="en-US" sz="1800" b="1" dirty="0"/>
          </a:p>
          <a:p>
            <a:endParaRPr lang="en-US" sz="1800" dirty="0"/>
          </a:p>
        </p:txBody>
      </p:sp>
      <p:grpSp>
        <p:nvGrpSpPr>
          <p:cNvPr id="3081" name="Group 3080">
            <a:extLst>
              <a:ext uri="{FF2B5EF4-FFF2-40B4-BE49-F238E27FC236}">
                <a16:creationId xmlns:a16="http://schemas.microsoft.com/office/drawing/2014/main" id="{5029B4A8-2CF0-48DC-B29E-F3B62EDDC4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3082" name="Oval 3081">
              <a:extLst>
                <a:ext uri="{FF2B5EF4-FFF2-40B4-BE49-F238E27FC236}">
                  <a16:creationId xmlns:a16="http://schemas.microsoft.com/office/drawing/2014/main" id="{F71DA811-F7AE-460D-9891-57F221994B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083" name="Oval 3082">
              <a:extLst>
                <a:ext uri="{FF2B5EF4-FFF2-40B4-BE49-F238E27FC236}">
                  <a16:creationId xmlns:a16="http://schemas.microsoft.com/office/drawing/2014/main" id="{3747795E-BBFD-44B4-892D-2054745A84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558028656"/>
      </p:ext>
    </p:extLst>
  </p:cSld>
  <p:clrMapOvr>
    <a:masterClrMapping/>
  </p:clrMapOvr>
  <p:transition spd="slow">
    <p:push dir="u"/>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352648954"/>
              </p:ext>
            </p:extLst>
          </p:nvPr>
        </p:nvGraphicFramePr>
        <p:xfrm>
          <a:off x="789705" y="2208104"/>
          <a:ext cx="9680623" cy="3280667"/>
        </p:xfrm>
        <a:graphic>
          <a:graphicData uri="http://schemas.openxmlformats.org/drawingml/2006/table">
            <a:tbl>
              <a:tblPr firstRow="1" bandRow="1">
                <a:tableStyleId>{5C22544A-7EE6-4342-B048-85BDC9FD1C3A}</a:tableStyleId>
              </a:tblPr>
              <a:tblGrid>
                <a:gridCol w="884773">
                  <a:extLst>
                    <a:ext uri="{9D8B030D-6E8A-4147-A177-3AD203B41FA5}">
                      <a16:colId xmlns:a16="http://schemas.microsoft.com/office/drawing/2014/main" val="20000"/>
                    </a:ext>
                  </a:extLst>
                </a:gridCol>
                <a:gridCol w="622663">
                  <a:extLst>
                    <a:ext uri="{9D8B030D-6E8A-4147-A177-3AD203B41FA5}">
                      <a16:colId xmlns:a16="http://schemas.microsoft.com/office/drawing/2014/main" val="20001"/>
                    </a:ext>
                  </a:extLst>
                </a:gridCol>
                <a:gridCol w="723068">
                  <a:extLst>
                    <a:ext uri="{9D8B030D-6E8A-4147-A177-3AD203B41FA5}">
                      <a16:colId xmlns:a16="http://schemas.microsoft.com/office/drawing/2014/main" val="20002"/>
                    </a:ext>
                  </a:extLst>
                </a:gridCol>
                <a:gridCol w="522259">
                  <a:extLst>
                    <a:ext uri="{9D8B030D-6E8A-4147-A177-3AD203B41FA5}">
                      <a16:colId xmlns:a16="http://schemas.microsoft.com/office/drawing/2014/main" val="20003"/>
                    </a:ext>
                  </a:extLst>
                </a:gridCol>
                <a:gridCol w="622663">
                  <a:extLst>
                    <a:ext uri="{9D8B030D-6E8A-4147-A177-3AD203B41FA5}">
                      <a16:colId xmlns:a16="http://schemas.microsoft.com/office/drawing/2014/main" val="20004"/>
                    </a:ext>
                  </a:extLst>
                </a:gridCol>
                <a:gridCol w="622663">
                  <a:extLst>
                    <a:ext uri="{9D8B030D-6E8A-4147-A177-3AD203B41FA5}">
                      <a16:colId xmlns:a16="http://schemas.microsoft.com/office/drawing/2014/main" val="20005"/>
                    </a:ext>
                  </a:extLst>
                </a:gridCol>
                <a:gridCol w="622663">
                  <a:extLst>
                    <a:ext uri="{9D8B030D-6E8A-4147-A177-3AD203B41FA5}">
                      <a16:colId xmlns:a16="http://schemas.microsoft.com/office/drawing/2014/main" val="20006"/>
                    </a:ext>
                  </a:extLst>
                </a:gridCol>
                <a:gridCol w="622663">
                  <a:extLst>
                    <a:ext uri="{9D8B030D-6E8A-4147-A177-3AD203B41FA5}">
                      <a16:colId xmlns:a16="http://schemas.microsoft.com/office/drawing/2014/main" val="20007"/>
                    </a:ext>
                  </a:extLst>
                </a:gridCol>
                <a:gridCol w="622663">
                  <a:extLst>
                    <a:ext uri="{9D8B030D-6E8A-4147-A177-3AD203B41FA5}">
                      <a16:colId xmlns:a16="http://schemas.microsoft.com/office/drawing/2014/main" val="20008"/>
                    </a:ext>
                  </a:extLst>
                </a:gridCol>
                <a:gridCol w="622663">
                  <a:extLst>
                    <a:ext uri="{9D8B030D-6E8A-4147-A177-3AD203B41FA5}">
                      <a16:colId xmlns:a16="http://schemas.microsoft.com/office/drawing/2014/main" val="20009"/>
                    </a:ext>
                  </a:extLst>
                </a:gridCol>
                <a:gridCol w="622663">
                  <a:extLst>
                    <a:ext uri="{9D8B030D-6E8A-4147-A177-3AD203B41FA5}">
                      <a16:colId xmlns:a16="http://schemas.microsoft.com/office/drawing/2014/main" val="20010"/>
                    </a:ext>
                  </a:extLst>
                </a:gridCol>
                <a:gridCol w="622663">
                  <a:extLst>
                    <a:ext uri="{9D8B030D-6E8A-4147-A177-3AD203B41FA5}">
                      <a16:colId xmlns:a16="http://schemas.microsoft.com/office/drawing/2014/main" val="20011"/>
                    </a:ext>
                  </a:extLst>
                </a:gridCol>
                <a:gridCol w="622663">
                  <a:extLst>
                    <a:ext uri="{9D8B030D-6E8A-4147-A177-3AD203B41FA5}">
                      <a16:colId xmlns:a16="http://schemas.microsoft.com/office/drawing/2014/main" val="20012"/>
                    </a:ext>
                  </a:extLst>
                </a:gridCol>
                <a:gridCol w="622663">
                  <a:extLst>
                    <a:ext uri="{9D8B030D-6E8A-4147-A177-3AD203B41FA5}">
                      <a16:colId xmlns:a16="http://schemas.microsoft.com/office/drawing/2014/main" val="20013"/>
                    </a:ext>
                  </a:extLst>
                </a:gridCol>
                <a:gridCol w="701230">
                  <a:extLst>
                    <a:ext uri="{9D8B030D-6E8A-4147-A177-3AD203B41FA5}">
                      <a16:colId xmlns:a16="http://schemas.microsoft.com/office/drawing/2014/main" val="20014"/>
                    </a:ext>
                  </a:extLst>
                </a:gridCol>
              </a:tblGrid>
              <a:tr h="370840">
                <a:tc>
                  <a:txBody>
                    <a:bodyPr/>
                    <a:lstStyle/>
                    <a:p>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dirty="0"/>
                        <a:t> Text Image Conversion to audio</a:t>
                      </a:r>
                    </a:p>
                    <a:p>
                      <a:endParaRPr lang="en-US" sz="105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dirty="0"/>
                        <a:t>Text </a:t>
                      </a:r>
                      <a:r>
                        <a:rPr lang="en-US" sz="1050" b="1" dirty="0" err="1"/>
                        <a:t>Translaion</a:t>
                      </a:r>
                      <a:r>
                        <a:rPr lang="en-US" sz="1050" b="1" dirty="0"/>
                        <a:t> </a:t>
                      </a:r>
                    </a:p>
                    <a:p>
                      <a:endParaRPr lang="en-US" sz="1050" b="1" dirty="0"/>
                    </a:p>
                  </a:txBody>
                  <a:tcPr/>
                </a:tc>
                <a:tc>
                  <a:txBody>
                    <a:bodyPr/>
                    <a:lstStyle/>
                    <a:p>
                      <a:r>
                        <a:rPr lang="en-US" sz="1050" b="1" dirty="0"/>
                        <a:t>Scene Description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dirty="0"/>
                        <a:t>Color Identification</a:t>
                      </a:r>
                    </a:p>
                    <a:p>
                      <a:endParaRPr lang="en-US" sz="1050" b="1" dirty="0"/>
                    </a:p>
                  </a:txBody>
                  <a:tcPr/>
                </a:tc>
                <a:tc>
                  <a:txBody>
                    <a:bodyPr/>
                    <a:lstStyle/>
                    <a:p>
                      <a:r>
                        <a:rPr lang="en-US" sz="1050" b="1" dirty="0"/>
                        <a:t>Scan QR code</a:t>
                      </a:r>
                    </a:p>
                  </a:txBody>
                  <a:tcPr/>
                </a:tc>
                <a:tc>
                  <a:txBody>
                    <a:bodyPr/>
                    <a:lstStyle/>
                    <a:p>
                      <a:r>
                        <a:rPr lang="en-US" sz="1050" b="1" dirty="0">
                          <a:solidFill>
                            <a:schemeClr val="bg1"/>
                          </a:solidFill>
                        </a:rPr>
                        <a:t>Target Country &amp; City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dirty="0"/>
                        <a:t>Age/Gender Reveal</a:t>
                      </a:r>
                    </a:p>
                    <a:p>
                      <a:endParaRPr lang="en-US" sz="1050" b="1" dirty="0"/>
                    </a:p>
                  </a:txBody>
                  <a:tcPr/>
                </a:tc>
                <a:tc>
                  <a:txBody>
                    <a:bodyPr/>
                    <a:lstStyle/>
                    <a:p>
                      <a:pPr lvl="0"/>
                      <a:r>
                        <a:rPr lang="en-GB" sz="1050" b="1" dirty="0"/>
                        <a:t>Voice assistant </a:t>
                      </a:r>
                      <a:endParaRPr lang="en-US" sz="1050" b="1" dirty="0"/>
                    </a:p>
                    <a:p>
                      <a:endParaRPr lang="en-US" sz="105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50" b="1" dirty="0"/>
                        <a:t>Azan Times </a:t>
                      </a:r>
                      <a:endParaRPr lang="en-US" sz="1050" b="1" dirty="0"/>
                    </a:p>
                  </a:txBody>
                  <a:tcPr/>
                </a:tc>
                <a:tc>
                  <a:txBody>
                    <a:bodyPr/>
                    <a:lstStyle/>
                    <a:p>
                      <a:r>
                        <a:rPr lang="en-US" sz="1050" b="1" kern="1200" dirty="0">
                          <a:solidFill>
                            <a:schemeClr val="bg1"/>
                          </a:solidFill>
                          <a:effectLst/>
                          <a:latin typeface="Times New Roman" panose="02020603050405020304" pitchFamily="18" charset="0"/>
                          <a:ea typeface="+mn-ea"/>
                          <a:cs typeface="Times New Roman" panose="02020603050405020304" pitchFamily="18" charset="0"/>
                        </a:rPr>
                        <a:t> GPS</a:t>
                      </a:r>
                      <a:endParaRPr lang="en-US" sz="1050" b="1" dirty="0"/>
                    </a:p>
                  </a:txBody>
                  <a:tcPr/>
                </a:tc>
                <a:tc>
                  <a:txBody>
                    <a:bodyPr/>
                    <a:lstStyle/>
                    <a:p>
                      <a:r>
                        <a:rPr lang="en-GB" sz="1050" b="1" dirty="0"/>
                        <a:t>El </a:t>
                      </a:r>
                      <a:r>
                        <a:rPr lang="en-GB" sz="1050" b="1" dirty="0" err="1"/>
                        <a:t>Qibla</a:t>
                      </a:r>
                      <a:r>
                        <a:rPr lang="en-GB" sz="1050" b="1" dirty="0"/>
                        <a:t> Detection</a:t>
                      </a:r>
                      <a:endParaRPr lang="en-US" sz="105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i="0" kern="1200" dirty="0">
                          <a:solidFill>
                            <a:schemeClr val="bg1"/>
                          </a:solidFill>
                          <a:effectLst/>
                          <a:latin typeface="Times New Roman" panose="02020603050405020304" pitchFamily="18" charset="0"/>
                          <a:ea typeface="+mn-ea"/>
                          <a:cs typeface="Times New Roman" panose="02020603050405020304" pitchFamily="18" charset="0"/>
                        </a:rPr>
                        <a:t>Call help</a:t>
                      </a:r>
                    </a:p>
                    <a:p>
                      <a:endParaRPr lang="en-US" sz="105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50" b="1" dirty="0"/>
                        <a:t>Recording shopping</a:t>
                      </a:r>
                      <a:endParaRPr lang="en-US" sz="1050" b="1" dirty="0"/>
                    </a:p>
                    <a:p>
                      <a:endParaRPr lang="en-US" sz="1050" b="1" dirty="0"/>
                    </a:p>
                  </a:txBody>
                  <a:tcPr/>
                </a:tc>
                <a:tc>
                  <a:txBody>
                    <a:bodyPr/>
                    <a:lstStyle/>
                    <a:p>
                      <a:r>
                        <a:rPr lang="en-US" sz="1050" dirty="0"/>
                        <a:t>PRICE</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FF0000"/>
                          </a:solidFill>
                          <a:latin typeface="Times New Roman" panose="02020603050405020304" pitchFamily="18" charset="0"/>
                          <a:cs typeface="Times New Roman" panose="02020603050405020304" pitchFamily="18" charset="0"/>
                        </a:rPr>
                        <a:t>Our own system</a:t>
                      </a:r>
                    </a:p>
                    <a:p>
                      <a:endParaRPr lang="en-US" sz="1200"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r>
                        <a:rPr lang="en-US" sz="1400" dirty="0"/>
                        <a:t>250$</a:t>
                      </a:r>
                    </a:p>
                  </a:txBody>
                  <a:tcPr/>
                </a:tc>
                <a:extLst>
                  <a:ext uri="{0D108BD9-81ED-4DB2-BD59-A6C34878D82A}">
                    <a16:rowId xmlns:a16="http://schemas.microsoft.com/office/drawing/2014/main" val="10001"/>
                  </a:ext>
                </a:extLst>
              </a:tr>
              <a:tr h="370840">
                <a:tc>
                  <a:txBody>
                    <a:bodyPr/>
                    <a:lstStyle/>
                    <a:p>
                      <a:r>
                        <a:rPr lang="en-US" sz="1400" dirty="0">
                          <a:solidFill>
                            <a:srgbClr val="FF0000"/>
                          </a:solidFill>
                          <a:latin typeface="Times New Roman" panose="02020603050405020304" pitchFamily="18" charset="0"/>
                          <a:cs typeface="Times New Roman" panose="02020603050405020304" pitchFamily="18" charset="0"/>
                        </a:rPr>
                        <a:t>Al-</a:t>
                      </a:r>
                      <a:r>
                        <a:rPr lang="en-US" sz="1400" dirty="0" err="1">
                          <a:solidFill>
                            <a:srgbClr val="FF0000"/>
                          </a:solidFill>
                          <a:latin typeface="Times New Roman" panose="02020603050405020304" pitchFamily="18" charset="0"/>
                          <a:cs typeface="Times New Roman" panose="02020603050405020304" pitchFamily="18" charset="0"/>
                        </a:rPr>
                        <a:t>Amal</a:t>
                      </a:r>
                      <a:r>
                        <a:rPr lang="en-US" sz="1400" dirty="0">
                          <a:solidFill>
                            <a:srgbClr val="FF0000"/>
                          </a:solidFill>
                          <a:latin typeface="Times New Roman" panose="02020603050405020304" pitchFamily="18" charset="0"/>
                          <a:cs typeface="Times New Roman" panose="02020603050405020304" pitchFamily="18" charset="0"/>
                        </a:rPr>
                        <a:t> /2010</a:t>
                      </a:r>
                      <a:endParaRPr lang="en-US" sz="1400"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sz="1400" dirty="0"/>
                        <a:t>1100$</a:t>
                      </a:r>
                    </a:p>
                  </a:txBody>
                  <a:tcPr/>
                </a:tc>
                <a:extLst>
                  <a:ext uri="{0D108BD9-81ED-4DB2-BD59-A6C34878D82A}">
                    <a16:rowId xmlns:a16="http://schemas.microsoft.com/office/drawing/2014/main" val="10002"/>
                  </a:ext>
                </a:extLst>
              </a:tr>
              <a:tr h="849887">
                <a:tc>
                  <a:txBody>
                    <a:bodyPr/>
                    <a:lstStyle/>
                    <a:p>
                      <a:r>
                        <a:rPr lang="en-US" sz="1400" dirty="0">
                          <a:solidFill>
                            <a:srgbClr val="FF0000"/>
                          </a:solidFill>
                          <a:latin typeface="Times New Roman" panose="02020603050405020304" pitchFamily="18" charset="0"/>
                          <a:cs typeface="Times New Roman" panose="02020603050405020304" pitchFamily="18" charset="0"/>
                        </a:rPr>
                        <a:t>Envision/2013</a:t>
                      </a:r>
                      <a:endParaRPr lang="en-US" sz="1400"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r>
                        <a:rPr lang="en-US" sz="1400" dirty="0"/>
                        <a:t>3500$</a:t>
                      </a:r>
                    </a:p>
                  </a:txBody>
                  <a:tcPr/>
                </a:tc>
                <a:extLst>
                  <a:ext uri="{0D108BD9-81ED-4DB2-BD59-A6C34878D82A}">
                    <a16:rowId xmlns:a16="http://schemas.microsoft.com/office/drawing/2014/main" val="10003"/>
                  </a:ext>
                </a:extLst>
              </a:tr>
            </a:tbl>
          </a:graphicData>
        </a:graphic>
      </p:graphicFrame>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30952" y="3410199"/>
            <a:ext cx="493879" cy="493879"/>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8566" y="3394399"/>
            <a:ext cx="493879" cy="493879"/>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84658" y="3436783"/>
            <a:ext cx="493879" cy="493879"/>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32932" y="3444092"/>
            <a:ext cx="493879" cy="493879"/>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07045" y="3426935"/>
            <a:ext cx="493879" cy="493879"/>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24144" y="3435785"/>
            <a:ext cx="493879" cy="493879"/>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00024" y="3426934"/>
            <a:ext cx="493879" cy="493879"/>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1446" y="3435785"/>
            <a:ext cx="493879" cy="493879"/>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5152" y="3469677"/>
            <a:ext cx="493879" cy="493879"/>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7247" y="3410200"/>
            <a:ext cx="493879" cy="493879"/>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3446" y="3394779"/>
            <a:ext cx="493879" cy="493879"/>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23455" y="3469677"/>
            <a:ext cx="459987" cy="459987"/>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6153" y="3444092"/>
            <a:ext cx="459987" cy="459987"/>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0049" y="4127699"/>
            <a:ext cx="493879" cy="493879"/>
          </a:xfrm>
          <a:prstGeom prst="rect">
            <a:avLst/>
          </a:prstGeom>
        </p:spPr>
      </p:pic>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7749" y="4127699"/>
            <a:ext cx="493879" cy="493879"/>
          </a:xfrm>
          <a:prstGeom prst="rect">
            <a:avLst/>
          </a:prstGeom>
        </p:spPr>
      </p:pic>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02578" y="4126714"/>
            <a:ext cx="493879" cy="493879"/>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90635" y="4820709"/>
            <a:ext cx="493879" cy="493879"/>
          </a:xfrm>
          <a:prstGeom prst="rect">
            <a:avLst/>
          </a:prstGeom>
        </p:spPr>
      </p:pic>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64673" y="4144644"/>
            <a:ext cx="459987" cy="459987"/>
          </a:xfrm>
          <a:prstGeom prst="rect">
            <a:avLst/>
          </a:prstGeom>
        </p:spPr>
      </p:pic>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84658" y="4123065"/>
            <a:ext cx="459987" cy="459987"/>
          </a:xfrm>
          <a:prstGeom prst="rect">
            <a:avLst/>
          </a:prstGeom>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10967" y="4124664"/>
            <a:ext cx="459987" cy="459987"/>
          </a:xfrm>
          <a:prstGeom prst="rect">
            <a:avLst/>
          </a:prstGeom>
        </p:spPr>
      </p:pic>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00024" y="4123064"/>
            <a:ext cx="459987" cy="459987"/>
          </a:xfrm>
          <a:prstGeom prst="rect">
            <a:avLst/>
          </a:prstGeom>
        </p:spPr>
      </p:pic>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94956" y="4105011"/>
            <a:ext cx="459987" cy="459987"/>
          </a:xfrm>
          <a:prstGeom prst="rect">
            <a:avLst/>
          </a:prstGeom>
        </p:spPr>
      </p:pic>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23992" y="4105010"/>
            <a:ext cx="459987" cy="459987"/>
          </a:xfrm>
          <a:prstGeom prst="rect">
            <a:avLst/>
          </a:prstGeom>
        </p:spPr>
      </p:pic>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7380" y="4105009"/>
            <a:ext cx="459987" cy="459987"/>
          </a:xfrm>
          <a:prstGeom prst="rect">
            <a:avLst/>
          </a:prstGeom>
        </p:spPr>
      </p:pic>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16153" y="4123064"/>
            <a:ext cx="493879" cy="493879"/>
          </a:xfrm>
          <a:prstGeom prst="rect">
            <a:avLst/>
          </a:prstGeom>
        </p:spPr>
      </p:pic>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91866" y="4120897"/>
            <a:ext cx="493879" cy="493879"/>
          </a:xfrm>
          <a:prstGeom prst="rect">
            <a:avLst/>
          </a:prstGeom>
        </p:spPr>
      </p:pic>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5151" y="4088062"/>
            <a:ext cx="493879" cy="493879"/>
          </a:xfrm>
          <a:prstGeom prst="rect">
            <a:avLst/>
          </a:prstGeom>
        </p:spPr>
      </p:pic>
      <p:pic>
        <p:nvPicPr>
          <p:cNvPr id="33" name="Picture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0048" y="4820710"/>
            <a:ext cx="493879" cy="493879"/>
          </a:xfrm>
          <a:prstGeom prst="rect">
            <a:avLst/>
          </a:prstGeom>
        </p:spPr>
      </p:pic>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7747" y="4856246"/>
            <a:ext cx="493879" cy="493879"/>
          </a:xfrm>
          <a:prstGeom prst="rect">
            <a:avLst/>
          </a:prstGeom>
        </p:spPr>
      </p:pic>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60634" y="4872972"/>
            <a:ext cx="493879" cy="493879"/>
          </a:xfrm>
          <a:prstGeom prst="rect">
            <a:avLst/>
          </a:prstGeom>
        </p:spPr>
      </p:pic>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9486" y="4807957"/>
            <a:ext cx="493879" cy="493879"/>
          </a:xfrm>
          <a:prstGeom prst="rect">
            <a:avLst/>
          </a:prstGeom>
        </p:spPr>
      </p:pic>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8524" y="4830219"/>
            <a:ext cx="493879" cy="493879"/>
          </a:xfrm>
          <a:prstGeom prst="rect">
            <a:avLst/>
          </a:prstGeom>
        </p:spPr>
      </p:pic>
      <p:pic>
        <p:nvPicPr>
          <p:cNvPr id="38" name="Picture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10967" y="4882954"/>
            <a:ext cx="493879" cy="493879"/>
          </a:xfrm>
          <a:prstGeom prst="rect">
            <a:avLst/>
          </a:prstGeom>
        </p:spPr>
      </p:pic>
      <p:pic>
        <p:nvPicPr>
          <p:cNvPr id="39" name="Picture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27686" y="4873193"/>
            <a:ext cx="459987" cy="459987"/>
          </a:xfrm>
          <a:prstGeom prst="rect">
            <a:avLst/>
          </a:prstGeom>
        </p:spPr>
      </p:pic>
      <p:pic>
        <p:nvPicPr>
          <p:cNvPr id="40" name="Picture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4766" y="4856246"/>
            <a:ext cx="459987" cy="459987"/>
          </a:xfrm>
          <a:prstGeom prst="rect">
            <a:avLst/>
          </a:prstGeom>
        </p:spPr>
      </p:pic>
      <p:pic>
        <p:nvPicPr>
          <p:cNvPr id="41" name="Picture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81899" y="4873193"/>
            <a:ext cx="459987" cy="459987"/>
          </a:xfrm>
          <a:prstGeom prst="rect">
            <a:avLst/>
          </a:prstGeom>
        </p:spPr>
      </p:pic>
      <p:pic>
        <p:nvPicPr>
          <p:cNvPr id="42" name="Picture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58792" y="4873193"/>
            <a:ext cx="459987" cy="459987"/>
          </a:xfrm>
          <a:prstGeom prst="rect">
            <a:avLst/>
          </a:prstGeom>
        </p:spPr>
      </p:pic>
      <p:pic>
        <p:nvPicPr>
          <p:cNvPr id="43" name="Picture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0588" y="4871248"/>
            <a:ext cx="459987" cy="459987"/>
          </a:xfrm>
          <a:prstGeom prst="rect">
            <a:avLst/>
          </a:prstGeom>
        </p:spPr>
      </p:pic>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49238" y="4873193"/>
            <a:ext cx="459987" cy="459987"/>
          </a:xfrm>
          <a:prstGeom prst="rect">
            <a:avLst/>
          </a:prstGeom>
        </p:spPr>
      </p:pic>
      <p:sp>
        <p:nvSpPr>
          <p:cNvPr id="45" name="Title 1"/>
          <p:cNvSpPr>
            <a:spLocks noGrp="1"/>
          </p:cNvSpPr>
          <p:nvPr>
            <p:ph type="title"/>
          </p:nvPr>
        </p:nvSpPr>
        <p:spPr>
          <a:xfrm>
            <a:off x="241754" y="188640"/>
            <a:ext cx="10058400" cy="1609344"/>
          </a:xfrm>
        </p:spPr>
        <p:txBody>
          <a:bodyPr>
            <a:normAutofit/>
          </a:bodyPr>
          <a:lstStyle/>
          <a:p>
            <a:pPr lvl="0" defTabSz="407731">
              <a:lnSpc>
                <a:spcPct val="100000"/>
              </a:lnSpc>
              <a:spcBef>
                <a:spcPts val="0"/>
              </a:spcBef>
              <a:spcAft>
                <a:spcPts val="546"/>
              </a:spcAft>
              <a:defRPr/>
            </a:pPr>
            <a:r>
              <a:rPr lang="en-US" b="1" cap="none" dirty="0">
                <a:solidFill>
                  <a:schemeClr val="accent1"/>
                </a:solidFill>
                <a:latin typeface="Rockwell" panose="02060603020205020403"/>
              </a:rPr>
              <a:t>Conclusion</a:t>
            </a:r>
          </a:p>
        </p:txBody>
      </p:sp>
    </p:spTree>
    <p:extLst>
      <p:ext uri="{BB962C8B-B14F-4D97-AF65-F5344CB8AC3E}">
        <p14:creationId xmlns:p14="http://schemas.microsoft.com/office/powerpoint/2010/main" val="3836031138"/>
      </p:ext>
    </p:extLst>
  </p:cSld>
  <p:clrMapOvr>
    <a:masterClrMapping/>
  </p:clrMapOvr>
  <p:transition spd="slow">
    <p:push dir="u"/>
  </p:transition>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1C7FF924-8DA0-4BE9-8C7E-095B0EC13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6502" y="0"/>
            <a:ext cx="6125497"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BF24CC-9FD7-9191-9712-E0D0CA442E8E}"/>
              </a:ext>
            </a:extLst>
          </p:cNvPr>
          <p:cNvSpPr>
            <a:spLocks noGrp="1"/>
          </p:cNvSpPr>
          <p:nvPr>
            <p:ph type="title"/>
          </p:nvPr>
        </p:nvSpPr>
        <p:spPr>
          <a:xfrm>
            <a:off x="6400800" y="484632"/>
            <a:ext cx="5299586" cy="1609344"/>
          </a:xfrm>
          <a:ln>
            <a:noFill/>
          </a:ln>
        </p:spPr>
        <p:txBody>
          <a:bodyPr>
            <a:normAutofit/>
          </a:bodyPr>
          <a:lstStyle/>
          <a:p>
            <a:r>
              <a:rPr lang="en-US" sz="4800" dirty="0">
                <a:solidFill>
                  <a:schemeClr val="accent1"/>
                </a:solidFill>
              </a:rPr>
              <a:t>agenda</a:t>
            </a:r>
          </a:p>
        </p:txBody>
      </p:sp>
      <p:pic>
        <p:nvPicPr>
          <p:cNvPr id="3074" name="Picture 2" descr="Agenda - Free files and folders icons">
            <a:extLst>
              <a:ext uri="{FF2B5EF4-FFF2-40B4-BE49-F238E27FC236}">
                <a16:creationId xmlns:a16="http://schemas.microsoft.com/office/drawing/2014/main" id="{11689A1D-A65B-0530-1073-0FFF04D257A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3999" y="877900"/>
            <a:ext cx="5112461" cy="511246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5896121-232D-A271-696B-DDA85584D53C}"/>
              </a:ext>
            </a:extLst>
          </p:cNvPr>
          <p:cNvSpPr>
            <a:spLocks noGrp="1"/>
          </p:cNvSpPr>
          <p:nvPr>
            <p:ph idx="1"/>
          </p:nvPr>
        </p:nvSpPr>
        <p:spPr>
          <a:xfrm>
            <a:off x="6400799" y="1844824"/>
            <a:ext cx="5299585" cy="4327376"/>
          </a:xfrm>
        </p:spPr>
        <p:txBody>
          <a:bodyPr>
            <a:normAutofit fontScale="92500" lnSpcReduction="10000"/>
          </a:bodyPr>
          <a:lstStyle/>
          <a:p>
            <a:pPr marL="457200" indent="-457200">
              <a:buFont typeface="+mj-lt"/>
              <a:buAutoNum type="arabicParenR"/>
            </a:pPr>
            <a:r>
              <a:rPr lang="en-US" sz="3000" kern="1200" dirty="0"/>
              <a:t>Introduction</a:t>
            </a:r>
          </a:p>
          <a:p>
            <a:pPr marL="457200" indent="-457200">
              <a:buFont typeface="+mj-lt"/>
              <a:buAutoNum type="arabicParenR"/>
            </a:pPr>
            <a:r>
              <a:rPr lang="en-US" sz="3000" kern="1200" dirty="0"/>
              <a:t>Motivation </a:t>
            </a:r>
            <a:r>
              <a:rPr lang="en-US" sz="3000" dirty="0"/>
              <a:t>&amp;</a:t>
            </a:r>
            <a:r>
              <a:rPr lang="en-US" sz="3000" kern="1200" dirty="0"/>
              <a:t> </a:t>
            </a:r>
            <a:r>
              <a:rPr lang="en-US" sz="3000" dirty="0"/>
              <a:t>C</a:t>
            </a:r>
            <a:r>
              <a:rPr lang="en-US" sz="3000" kern="1200" dirty="0"/>
              <a:t>hallenges</a:t>
            </a:r>
          </a:p>
          <a:p>
            <a:pPr marL="457200" indent="-457200">
              <a:buFont typeface="+mj-lt"/>
              <a:buAutoNum type="arabicParenR"/>
            </a:pPr>
            <a:r>
              <a:rPr lang="en-US" sz="3000" kern="1200" dirty="0">
                <a:latin typeface="+mn-lt"/>
                <a:ea typeface="+mn-ea"/>
                <a:cs typeface="+mn-cs"/>
              </a:rPr>
              <a:t> Project </a:t>
            </a:r>
            <a:r>
              <a:rPr lang="en-US" sz="3000" dirty="0"/>
              <a:t>O</a:t>
            </a:r>
            <a:r>
              <a:rPr lang="en-US" sz="3000" kern="1200" dirty="0">
                <a:latin typeface="+mn-lt"/>
                <a:ea typeface="+mn-ea"/>
                <a:cs typeface="+mn-cs"/>
              </a:rPr>
              <a:t>bjectives</a:t>
            </a:r>
          </a:p>
          <a:p>
            <a:pPr marL="457200" indent="-457200">
              <a:buFont typeface="+mj-lt"/>
              <a:buAutoNum type="arabicParenR"/>
            </a:pPr>
            <a:r>
              <a:rPr lang="en-US" sz="3000" kern="1200" dirty="0">
                <a:latin typeface="+mn-lt"/>
                <a:ea typeface="+mn-ea"/>
                <a:cs typeface="+mn-cs"/>
              </a:rPr>
              <a:t>Related Work</a:t>
            </a:r>
            <a:endParaRPr lang="en-US" sz="3000" dirty="0"/>
          </a:p>
          <a:p>
            <a:pPr marL="457200" indent="-457200">
              <a:buFont typeface="+mj-lt"/>
              <a:buAutoNum type="arabicParenR"/>
            </a:pPr>
            <a:r>
              <a:rPr lang="en-US" sz="3000" dirty="0"/>
              <a:t>Hardware C</a:t>
            </a:r>
            <a:r>
              <a:rPr lang="en-US" sz="3000" kern="1200" dirty="0">
                <a:latin typeface="+mn-lt"/>
                <a:ea typeface="+mn-ea"/>
                <a:cs typeface="+mn-cs"/>
              </a:rPr>
              <a:t>omponents</a:t>
            </a:r>
          </a:p>
          <a:p>
            <a:pPr marL="457200" indent="-457200">
              <a:buFont typeface="+mj-lt"/>
              <a:buAutoNum type="arabicParenR"/>
            </a:pPr>
            <a:r>
              <a:rPr lang="en-US" sz="3000" dirty="0"/>
              <a:t>System Implementation &amp; Experimental Results</a:t>
            </a:r>
          </a:p>
          <a:p>
            <a:pPr marL="457200" indent="-457200">
              <a:buFont typeface="+mj-lt"/>
              <a:buAutoNum type="arabicParenR"/>
            </a:pPr>
            <a:r>
              <a:rPr lang="en-US" sz="3000" dirty="0"/>
              <a:t>Conclusion</a:t>
            </a:r>
          </a:p>
          <a:p>
            <a:pPr marL="457200" indent="-457200">
              <a:buFont typeface="+mj-lt"/>
              <a:buAutoNum type="arabicParenR"/>
            </a:pPr>
            <a:r>
              <a:rPr lang="en-US" sz="3000" b="1" kern="1200" dirty="0">
                <a:solidFill>
                  <a:schemeClr val="accent1"/>
                </a:solidFill>
                <a:latin typeface="+mn-lt"/>
                <a:ea typeface="+mn-ea"/>
                <a:cs typeface="+mn-cs"/>
              </a:rPr>
              <a:t>Future work</a:t>
            </a:r>
            <a:endParaRPr lang="en-US" sz="3000" b="1" dirty="0">
              <a:solidFill>
                <a:schemeClr val="accent1"/>
              </a:solidFill>
            </a:endParaRPr>
          </a:p>
          <a:p>
            <a:pPr marL="0" indent="0">
              <a:buNone/>
            </a:pPr>
            <a:endParaRPr lang="en-US" sz="1800" dirty="0"/>
          </a:p>
          <a:p>
            <a:pPr marL="457200" indent="-457200">
              <a:buFont typeface="+mj-lt"/>
              <a:buAutoNum type="arabicParenR"/>
            </a:pPr>
            <a:endParaRPr lang="en-US" sz="1800" dirty="0"/>
          </a:p>
          <a:p>
            <a:pPr marL="457200" indent="-457200">
              <a:buFont typeface="+mj-lt"/>
              <a:buAutoNum type="arabicParenR"/>
            </a:pPr>
            <a:endParaRPr lang="en-US" sz="1800" dirty="0"/>
          </a:p>
          <a:p>
            <a:pPr marL="457200" indent="-457200">
              <a:buFont typeface="+mj-lt"/>
              <a:buAutoNum type="arabicParenR"/>
            </a:pPr>
            <a:endParaRPr lang="en-US" sz="1800" b="1" kern="1200" dirty="0">
              <a:latin typeface="+mn-lt"/>
              <a:ea typeface="+mn-ea"/>
              <a:cs typeface="+mn-cs"/>
            </a:endParaRPr>
          </a:p>
          <a:p>
            <a:pPr marL="0" indent="0">
              <a:buNone/>
            </a:pPr>
            <a:endParaRPr lang="en-US" sz="1800" dirty="0"/>
          </a:p>
          <a:p>
            <a:pPr marL="457200" indent="-457200">
              <a:buFont typeface="+mj-lt"/>
              <a:buAutoNum type="arabicParenR"/>
            </a:pPr>
            <a:endParaRPr lang="en-US" sz="1800" kern="1200" dirty="0">
              <a:latin typeface="+mn-lt"/>
              <a:ea typeface="+mn-ea"/>
              <a:cs typeface="+mn-cs"/>
            </a:endParaRPr>
          </a:p>
          <a:p>
            <a:pPr marL="457200" indent="-457200">
              <a:buFont typeface="+mj-lt"/>
              <a:buAutoNum type="arabicParenR"/>
            </a:pPr>
            <a:endParaRPr lang="en-US" sz="1800" dirty="0"/>
          </a:p>
          <a:p>
            <a:pPr marL="0" indent="0" defTabSz="407731">
              <a:spcAft>
                <a:spcPts val="546"/>
              </a:spcAft>
              <a:buNone/>
            </a:pPr>
            <a:endParaRPr lang="en-US" sz="1800" dirty="0"/>
          </a:p>
          <a:p>
            <a:pPr marL="457200" indent="-457200">
              <a:buFont typeface="+mj-lt"/>
              <a:buAutoNum type="arabicParenR"/>
            </a:pPr>
            <a:endParaRPr lang="en-US" sz="1800" b="1" kern="1200" dirty="0"/>
          </a:p>
          <a:p>
            <a:pPr marL="457200" indent="-457200">
              <a:buFont typeface="+mj-lt"/>
              <a:buAutoNum type="arabicParenR"/>
            </a:pPr>
            <a:endParaRPr lang="en-US" sz="1800" b="1" dirty="0"/>
          </a:p>
          <a:p>
            <a:endParaRPr lang="en-US" sz="1800" dirty="0"/>
          </a:p>
        </p:txBody>
      </p:sp>
      <p:grpSp>
        <p:nvGrpSpPr>
          <p:cNvPr id="3081" name="Group 3080">
            <a:extLst>
              <a:ext uri="{FF2B5EF4-FFF2-40B4-BE49-F238E27FC236}">
                <a16:creationId xmlns:a16="http://schemas.microsoft.com/office/drawing/2014/main" id="{5029B4A8-2CF0-48DC-B29E-F3B62EDDC4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3082" name="Oval 3081">
              <a:extLst>
                <a:ext uri="{FF2B5EF4-FFF2-40B4-BE49-F238E27FC236}">
                  <a16:creationId xmlns:a16="http://schemas.microsoft.com/office/drawing/2014/main" id="{F71DA811-F7AE-460D-9891-57F221994B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083" name="Oval 3082">
              <a:extLst>
                <a:ext uri="{FF2B5EF4-FFF2-40B4-BE49-F238E27FC236}">
                  <a16:creationId xmlns:a16="http://schemas.microsoft.com/office/drawing/2014/main" id="{3747795E-BBFD-44B4-892D-2054745A84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484067269"/>
      </p:ext>
    </p:extLst>
  </p:cSld>
  <p:clrMapOvr>
    <a:masterClrMapping/>
  </p:clrMapOvr>
  <p:transition spd="slow">
    <p:push dir="u"/>
  </p:transition>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3" name="Rectangle 6152">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6155" name="Rectangle 6154">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6157" name="Rectangle 6156">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69848" y="484632"/>
            <a:ext cx="10058399" cy="1554023"/>
          </a:xfrm>
        </p:spPr>
        <p:txBody>
          <a:bodyPr>
            <a:normAutofit/>
          </a:bodyPr>
          <a:lstStyle/>
          <a:p>
            <a:r>
              <a:rPr lang="en-US" dirty="0">
                <a:solidFill>
                  <a:schemeClr val="accent1"/>
                </a:solidFill>
              </a:rPr>
              <a:t>Future work</a:t>
            </a:r>
          </a:p>
        </p:txBody>
      </p:sp>
      <p:pic>
        <p:nvPicPr>
          <p:cNvPr id="6146" name="Picture 2" descr="Why the Future of Work Is Remote - Remote.co">
            <a:extLst>
              <a:ext uri="{FF2B5EF4-FFF2-40B4-BE49-F238E27FC236}">
                <a16:creationId xmlns:a16="http://schemas.microsoft.com/office/drawing/2014/main" id="{396C222C-470C-B79D-6B2A-324229A913F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477" r="18402" b="1"/>
          <a:stretch/>
        </p:blipFill>
        <p:spPr bwMode="auto">
          <a:xfrm>
            <a:off x="1007196" y="2265037"/>
            <a:ext cx="5088800" cy="390715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6496216" y="2320412"/>
            <a:ext cx="4632031" cy="3851787"/>
          </a:xfrm>
        </p:spPr>
        <p:txBody>
          <a:bodyPr anchor="ctr">
            <a:normAutofit fontScale="85000" lnSpcReduction="20000"/>
          </a:bodyPr>
          <a:lstStyle/>
          <a:p>
            <a:pPr marL="0" indent="0">
              <a:buNone/>
            </a:pPr>
            <a:r>
              <a:rPr lang="en-US" b="1" u="sng" dirty="0">
                <a:solidFill>
                  <a:schemeClr val="accent1"/>
                </a:solidFill>
              </a:rPr>
              <a:t>In the future several aspects of the project will be improved as follows </a:t>
            </a:r>
          </a:p>
          <a:p>
            <a:r>
              <a:rPr lang="en-US" dirty="0"/>
              <a:t>Upgrade to Jetson to  enhance performance and reduce the processing time .</a:t>
            </a:r>
          </a:p>
          <a:p>
            <a:r>
              <a:rPr lang="en-US" dirty="0"/>
              <a:t>Upgrade  webcam with a higher resolution one .</a:t>
            </a:r>
          </a:p>
          <a:p>
            <a:r>
              <a:rPr lang="en-US" dirty="0"/>
              <a:t>Add GPS to accurately detect location &amp; Qibla</a:t>
            </a:r>
          </a:p>
          <a:p>
            <a:r>
              <a:rPr lang="en-US" dirty="0"/>
              <a:t> New modules could be added including Face Recognition and Bank Note Identification .</a:t>
            </a:r>
          </a:p>
          <a:p>
            <a:r>
              <a:rPr lang="en-US" dirty="0"/>
              <a:t>Improve design by making smaller cameras &amp; Sensor</a:t>
            </a:r>
          </a:p>
          <a:p>
            <a:r>
              <a:rPr lang="en-US" dirty="0"/>
              <a:t>Provide More Language in OCR</a:t>
            </a:r>
          </a:p>
        </p:txBody>
      </p:sp>
      <p:sp>
        <p:nvSpPr>
          <p:cNvPr id="6159" name="Oval 6158">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6161" name="Oval 6160">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361523611"/>
      </p:ext>
    </p:extLst>
  </p:cSld>
  <p:clrMapOvr>
    <a:masterClrMapping/>
  </p:clrMapOvr>
  <p:transition spd="slow">
    <p:push dir="u"/>
  </p:transition>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96" name="Rectangle 7174">
            <a:extLst>
              <a:ext uri="{FF2B5EF4-FFF2-40B4-BE49-F238E27FC236}">
                <a16:creationId xmlns:a16="http://schemas.microsoft.com/office/drawing/2014/main" id="{DCC0DCE3-8753-43BB-86D2-6452D91E4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7" name="Rectangle 7176">
            <a:extLst>
              <a:ext uri="{FF2B5EF4-FFF2-40B4-BE49-F238E27FC236}">
                <a16:creationId xmlns:a16="http://schemas.microsoft.com/office/drawing/2014/main" id="{D28BC7A6-65CA-4655-8641-7BDE9699B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8" name="Rectangle 7178">
            <a:extLst>
              <a:ext uri="{FF2B5EF4-FFF2-40B4-BE49-F238E27FC236}">
                <a16:creationId xmlns:a16="http://schemas.microsoft.com/office/drawing/2014/main" id="{58755CF4-45A8-4971-A14E-D6DE02B4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99" name="Group 7180">
            <a:extLst>
              <a:ext uri="{FF2B5EF4-FFF2-40B4-BE49-F238E27FC236}">
                <a16:creationId xmlns:a16="http://schemas.microsoft.com/office/drawing/2014/main" id="{421F62D5-850C-4310-A813-747E46433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32" name="Oval 7181">
              <a:extLst>
                <a:ext uri="{FF2B5EF4-FFF2-40B4-BE49-F238E27FC236}">
                  <a16:creationId xmlns:a16="http://schemas.microsoft.com/office/drawing/2014/main" id="{CAD4B505-4A68-456B-9AFD-344192BE94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3" name="Oval 7182">
              <a:extLst>
                <a:ext uri="{FF2B5EF4-FFF2-40B4-BE49-F238E27FC236}">
                  <a16:creationId xmlns:a16="http://schemas.microsoft.com/office/drawing/2014/main" id="{A7F9A339-5395-403B-B163-DFDDD9E09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34" name="Rectangle 7184">
            <a:extLst>
              <a:ext uri="{FF2B5EF4-FFF2-40B4-BE49-F238E27FC236}">
                <a16:creationId xmlns:a16="http://schemas.microsoft.com/office/drawing/2014/main" id="{3154C1C3-6CD3-4B68-A5FF-FA4C0F80E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20" y="-1"/>
            <a:ext cx="1220724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5" name="Rectangle 7186">
            <a:extLst>
              <a:ext uri="{FF2B5EF4-FFF2-40B4-BE49-F238E27FC236}">
                <a16:creationId xmlns:a16="http://schemas.microsoft.com/office/drawing/2014/main" id="{86692D83-ED68-4350-98BD-536C65F40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928117"/>
            <a:ext cx="10351008"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7188">
            <a:extLst>
              <a:ext uri="{FF2B5EF4-FFF2-40B4-BE49-F238E27FC236}">
                <a16:creationId xmlns:a16="http://schemas.microsoft.com/office/drawing/2014/main" id="{227EC0B0-E996-448C-939D-0BD8C9CE8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1336" y="1110053"/>
            <a:ext cx="6630506" cy="4580301"/>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7C2CE3-88C3-B460-603E-E8424F0A5D31}"/>
              </a:ext>
            </a:extLst>
          </p:cNvPr>
          <p:cNvSpPr>
            <a:spLocks noGrp="1"/>
          </p:cNvSpPr>
          <p:nvPr>
            <p:ph type="title"/>
          </p:nvPr>
        </p:nvSpPr>
        <p:spPr>
          <a:xfrm>
            <a:off x="4961376" y="1432223"/>
            <a:ext cx="6057144" cy="3357976"/>
          </a:xfrm>
        </p:spPr>
        <p:txBody>
          <a:bodyPr vert="horz" lIns="91440" tIns="45720" rIns="91440" bIns="45720" rtlCol="0" anchor="ctr">
            <a:normAutofit/>
          </a:bodyPr>
          <a:lstStyle/>
          <a:p>
            <a:pPr>
              <a:lnSpc>
                <a:spcPct val="80000"/>
              </a:lnSpc>
            </a:pPr>
            <a:r>
              <a:rPr lang="en-US" sz="8000" kern="1200" cap="all" baseline="0" dirty="0">
                <a:solidFill>
                  <a:schemeClr val="accent1"/>
                </a:solidFill>
                <a:latin typeface="+mj-lt"/>
                <a:ea typeface="+mj-ea"/>
                <a:cs typeface="+mj-cs"/>
              </a:rPr>
              <a:t>Thank You</a:t>
            </a:r>
          </a:p>
        </p:txBody>
      </p:sp>
      <p:sp>
        <p:nvSpPr>
          <p:cNvPr id="37" name="Rectangle 7190">
            <a:extLst>
              <a:ext uri="{FF2B5EF4-FFF2-40B4-BE49-F238E27FC236}">
                <a16:creationId xmlns:a16="http://schemas.microsoft.com/office/drawing/2014/main" id="{DB67686F-0FEE-415E-BB0F-3B5E7A670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780565"/>
            <a:ext cx="10351008"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93" name="Group 7192">
            <a:extLst>
              <a:ext uri="{FF2B5EF4-FFF2-40B4-BE49-F238E27FC236}">
                <a16:creationId xmlns:a16="http://schemas.microsoft.com/office/drawing/2014/main" id="{F797E6D0-4796-4F4E-9B52-AFEEA74355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85338" y="4460675"/>
            <a:chExt cx="1080904" cy="1080902"/>
          </a:xfrm>
        </p:grpSpPr>
        <p:sp>
          <p:nvSpPr>
            <p:cNvPr id="7194" name="Oval 7193">
              <a:extLst>
                <a:ext uri="{FF2B5EF4-FFF2-40B4-BE49-F238E27FC236}">
                  <a16:creationId xmlns:a16="http://schemas.microsoft.com/office/drawing/2014/main" id="{7EFF88CC-9AE0-4A8D-9B62-A3AF7E8188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7195" name="Oval 7194">
              <a:extLst>
                <a:ext uri="{FF2B5EF4-FFF2-40B4-BE49-F238E27FC236}">
                  <a16:creationId xmlns:a16="http://schemas.microsoft.com/office/drawing/2014/main" id="{AB3B091F-09BE-4DBF-88CB-8D83257EA7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7170" name="Picture 2" descr="10,033 Happy Blind Person Stock Photos - Free &amp; Royalty-Free Stock Photos  from Dreamstime">
            <a:extLst>
              <a:ext uri="{FF2B5EF4-FFF2-40B4-BE49-F238E27FC236}">
                <a16:creationId xmlns:a16="http://schemas.microsoft.com/office/drawing/2014/main" id="{4E6316C0-E571-8EFA-3B5D-FB9D9CB4FA6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1041718" y="1110054"/>
            <a:ext cx="3310435" cy="2209716"/>
          </a:xfrm>
          <a:prstGeom prst="rect">
            <a:avLst/>
          </a:prstGeom>
          <a:noFill/>
          <a:extLst>
            <a:ext uri="{909E8E84-426E-40DD-AFC4-6F175D3DCCD1}">
              <a14:hiddenFill xmlns:a14="http://schemas.microsoft.com/office/drawing/2010/main">
                <a:solidFill>
                  <a:srgbClr val="FFFFFF"/>
                </a:solidFill>
              </a14:hiddenFill>
            </a:ext>
          </a:extLst>
        </p:spPr>
      </p:pic>
      <p:pic>
        <p:nvPicPr>
          <p:cNvPr id="44" name="Graphic 5" descr="Smiling Face with No Fill">
            <a:extLst>
              <a:ext uri="{FF2B5EF4-FFF2-40B4-BE49-F238E27FC236}">
                <a16:creationId xmlns:a16="http://schemas.microsoft.com/office/drawing/2014/main" id="{3C589D80-2969-615B-8900-479A640BC08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86412" y="3469596"/>
            <a:ext cx="2220758" cy="2220758"/>
          </a:xfrm>
          <a:prstGeom prst="rect">
            <a:avLst/>
          </a:prstGeom>
        </p:spPr>
      </p:pic>
    </p:spTree>
    <p:extLst>
      <p:ext uri="{BB962C8B-B14F-4D97-AF65-F5344CB8AC3E}">
        <p14:creationId xmlns:p14="http://schemas.microsoft.com/office/powerpoint/2010/main" val="34201071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1C7FF924-8DA0-4BE9-8C7E-095B0EC13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6502" y="0"/>
            <a:ext cx="6125497"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BF24CC-9FD7-9191-9712-E0D0CA442E8E}"/>
              </a:ext>
            </a:extLst>
          </p:cNvPr>
          <p:cNvSpPr>
            <a:spLocks noGrp="1"/>
          </p:cNvSpPr>
          <p:nvPr>
            <p:ph type="title"/>
          </p:nvPr>
        </p:nvSpPr>
        <p:spPr>
          <a:xfrm>
            <a:off x="6400800" y="484632"/>
            <a:ext cx="5299586" cy="1609344"/>
          </a:xfrm>
          <a:ln>
            <a:noFill/>
          </a:ln>
        </p:spPr>
        <p:txBody>
          <a:bodyPr>
            <a:normAutofit/>
          </a:bodyPr>
          <a:lstStyle/>
          <a:p>
            <a:r>
              <a:rPr lang="en-US" sz="4800" dirty="0">
                <a:solidFill>
                  <a:schemeClr val="accent1"/>
                </a:solidFill>
              </a:rPr>
              <a:t>agenda</a:t>
            </a:r>
          </a:p>
        </p:txBody>
      </p:sp>
      <p:pic>
        <p:nvPicPr>
          <p:cNvPr id="3074" name="Picture 2" descr="Agenda - Free files and folders icons">
            <a:extLst>
              <a:ext uri="{FF2B5EF4-FFF2-40B4-BE49-F238E27FC236}">
                <a16:creationId xmlns:a16="http://schemas.microsoft.com/office/drawing/2014/main" id="{11689A1D-A65B-0530-1073-0FFF04D257A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3999" y="877900"/>
            <a:ext cx="5112461" cy="511246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5896121-232D-A271-696B-DDA85584D53C}"/>
              </a:ext>
            </a:extLst>
          </p:cNvPr>
          <p:cNvSpPr>
            <a:spLocks noGrp="1"/>
          </p:cNvSpPr>
          <p:nvPr>
            <p:ph idx="1"/>
          </p:nvPr>
        </p:nvSpPr>
        <p:spPr>
          <a:xfrm>
            <a:off x="6400799" y="1844824"/>
            <a:ext cx="5299585" cy="4327376"/>
          </a:xfrm>
        </p:spPr>
        <p:txBody>
          <a:bodyPr>
            <a:normAutofit fontScale="92500" lnSpcReduction="20000"/>
          </a:bodyPr>
          <a:lstStyle/>
          <a:p>
            <a:pPr marL="457200" indent="-457200">
              <a:buFont typeface="+mj-lt"/>
              <a:buAutoNum type="arabicParenR"/>
            </a:pPr>
            <a:r>
              <a:rPr lang="en-US" sz="3000" kern="1200" dirty="0"/>
              <a:t>Introduction</a:t>
            </a:r>
          </a:p>
          <a:p>
            <a:pPr marL="457200" indent="-457200">
              <a:buFont typeface="+mj-lt"/>
              <a:buAutoNum type="arabicParenR"/>
            </a:pPr>
            <a:r>
              <a:rPr lang="en-US" sz="3000" kern="1200" dirty="0"/>
              <a:t>Motivation </a:t>
            </a:r>
            <a:r>
              <a:rPr lang="en-US" sz="3000" dirty="0"/>
              <a:t>&amp;</a:t>
            </a:r>
            <a:r>
              <a:rPr lang="en-US" sz="3000" kern="1200" dirty="0"/>
              <a:t> </a:t>
            </a:r>
            <a:r>
              <a:rPr lang="en-US" sz="3000" dirty="0"/>
              <a:t>C</a:t>
            </a:r>
            <a:r>
              <a:rPr lang="en-US" sz="3000" kern="1200" dirty="0"/>
              <a:t>hallenges</a:t>
            </a:r>
          </a:p>
          <a:p>
            <a:pPr marL="457200" indent="-457200">
              <a:buFont typeface="+mj-lt"/>
              <a:buAutoNum type="arabicParenR"/>
            </a:pPr>
            <a:r>
              <a:rPr lang="en-US" sz="3000" b="1" kern="1200" dirty="0">
                <a:solidFill>
                  <a:schemeClr val="accent1"/>
                </a:solidFill>
                <a:latin typeface="+mn-lt"/>
                <a:ea typeface="+mn-ea"/>
                <a:cs typeface="+mn-cs"/>
              </a:rPr>
              <a:t>Related Work</a:t>
            </a:r>
            <a:endParaRPr lang="en-US" sz="3000" b="1" kern="1200" dirty="0">
              <a:solidFill>
                <a:schemeClr val="accent1"/>
              </a:solidFill>
            </a:endParaRPr>
          </a:p>
          <a:p>
            <a:pPr marL="457200" indent="-457200">
              <a:buFont typeface="+mj-lt"/>
              <a:buAutoNum type="arabicParenR"/>
            </a:pPr>
            <a:r>
              <a:rPr lang="en-US" sz="3000" kern="1200" dirty="0">
                <a:latin typeface="+mn-lt"/>
                <a:ea typeface="+mn-ea"/>
                <a:cs typeface="+mn-cs"/>
              </a:rPr>
              <a:t>Project </a:t>
            </a:r>
            <a:r>
              <a:rPr lang="en-US" sz="3000" dirty="0"/>
              <a:t>O</a:t>
            </a:r>
            <a:r>
              <a:rPr lang="en-US" sz="3000" kern="1200" dirty="0">
                <a:latin typeface="+mn-lt"/>
                <a:ea typeface="+mn-ea"/>
                <a:cs typeface="+mn-cs"/>
              </a:rPr>
              <a:t>bjectives</a:t>
            </a:r>
          </a:p>
          <a:p>
            <a:pPr marL="457200" indent="-457200">
              <a:buFont typeface="+mj-lt"/>
              <a:buAutoNum type="arabicParenR"/>
            </a:pPr>
            <a:r>
              <a:rPr lang="en-US" sz="3000" dirty="0"/>
              <a:t>Hardware C</a:t>
            </a:r>
            <a:r>
              <a:rPr lang="en-US" sz="3000" kern="1200" dirty="0">
                <a:latin typeface="+mn-lt"/>
                <a:ea typeface="+mn-ea"/>
                <a:cs typeface="+mn-cs"/>
              </a:rPr>
              <a:t>omponents</a:t>
            </a:r>
          </a:p>
          <a:p>
            <a:pPr marL="457200" indent="-457200">
              <a:buFont typeface="+mj-lt"/>
              <a:buAutoNum type="arabicParenR"/>
            </a:pPr>
            <a:r>
              <a:rPr lang="en-US" sz="3000" dirty="0"/>
              <a:t>System Implementation &amp; Experimental Results</a:t>
            </a:r>
          </a:p>
          <a:p>
            <a:pPr marL="457200" indent="-457200">
              <a:buFont typeface="+mj-lt"/>
              <a:buAutoNum type="arabicParenR"/>
            </a:pPr>
            <a:r>
              <a:rPr lang="en-US" sz="3000" dirty="0"/>
              <a:t>User Guide</a:t>
            </a:r>
          </a:p>
          <a:p>
            <a:pPr marL="457200" indent="-457200">
              <a:buFont typeface="+mj-lt"/>
              <a:buAutoNum type="arabicParenR"/>
            </a:pPr>
            <a:r>
              <a:rPr lang="en-US" sz="3000" dirty="0"/>
              <a:t>Conclusion</a:t>
            </a:r>
          </a:p>
          <a:p>
            <a:pPr marL="457200" indent="-457200">
              <a:buFont typeface="+mj-lt"/>
              <a:buAutoNum type="arabicParenR"/>
            </a:pPr>
            <a:r>
              <a:rPr lang="en-US" sz="3000" kern="1200" dirty="0">
                <a:latin typeface="+mn-lt"/>
                <a:ea typeface="+mn-ea"/>
                <a:cs typeface="+mn-cs"/>
              </a:rPr>
              <a:t>Future work</a:t>
            </a:r>
          </a:p>
          <a:p>
            <a:pPr marL="0" indent="0">
              <a:buNone/>
            </a:pPr>
            <a:endParaRPr lang="en-US" sz="3000" dirty="0"/>
          </a:p>
          <a:p>
            <a:pPr marL="0" indent="0">
              <a:buNone/>
            </a:pPr>
            <a:endParaRPr lang="en-US" sz="1800" dirty="0"/>
          </a:p>
          <a:p>
            <a:pPr marL="457200" indent="-457200">
              <a:buFont typeface="+mj-lt"/>
              <a:buAutoNum type="arabicParenR"/>
            </a:pPr>
            <a:endParaRPr lang="en-US" sz="1800" dirty="0"/>
          </a:p>
          <a:p>
            <a:pPr marL="457200" indent="-457200">
              <a:buFont typeface="+mj-lt"/>
              <a:buAutoNum type="arabicParenR"/>
            </a:pPr>
            <a:endParaRPr lang="en-US" sz="1800" dirty="0"/>
          </a:p>
          <a:p>
            <a:pPr marL="457200" indent="-457200">
              <a:buFont typeface="+mj-lt"/>
              <a:buAutoNum type="arabicParenR"/>
            </a:pPr>
            <a:endParaRPr lang="en-US" sz="1800" b="1" kern="1200" dirty="0">
              <a:latin typeface="+mn-lt"/>
              <a:ea typeface="+mn-ea"/>
              <a:cs typeface="+mn-cs"/>
            </a:endParaRPr>
          </a:p>
          <a:p>
            <a:pPr marL="0" indent="0">
              <a:buNone/>
            </a:pPr>
            <a:endParaRPr lang="en-US" sz="1800" dirty="0"/>
          </a:p>
          <a:p>
            <a:pPr marL="457200" indent="-457200">
              <a:buFont typeface="+mj-lt"/>
              <a:buAutoNum type="arabicParenR"/>
            </a:pPr>
            <a:endParaRPr lang="en-US" sz="1800" kern="1200" dirty="0">
              <a:latin typeface="+mn-lt"/>
              <a:ea typeface="+mn-ea"/>
              <a:cs typeface="+mn-cs"/>
            </a:endParaRPr>
          </a:p>
          <a:p>
            <a:pPr marL="457200" indent="-457200">
              <a:buFont typeface="+mj-lt"/>
              <a:buAutoNum type="arabicParenR"/>
            </a:pPr>
            <a:endParaRPr lang="en-US" sz="1800" dirty="0"/>
          </a:p>
          <a:p>
            <a:pPr marL="0" indent="0" defTabSz="407731">
              <a:spcAft>
                <a:spcPts val="546"/>
              </a:spcAft>
              <a:buNone/>
            </a:pPr>
            <a:endParaRPr lang="en-US" sz="1800" dirty="0"/>
          </a:p>
          <a:p>
            <a:pPr marL="457200" indent="-457200">
              <a:buFont typeface="+mj-lt"/>
              <a:buAutoNum type="arabicParenR"/>
            </a:pPr>
            <a:endParaRPr lang="en-US" sz="1800" b="1" kern="1200" dirty="0"/>
          </a:p>
          <a:p>
            <a:pPr marL="457200" indent="-457200">
              <a:buFont typeface="+mj-lt"/>
              <a:buAutoNum type="arabicParenR"/>
            </a:pPr>
            <a:endParaRPr lang="en-US" sz="1800" b="1" dirty="0"/>
          </a:p>
          <a:p>
            <a:endParaRPr lang="en-US" sz="1800" dirty="0"/>
          </a:p>
        </p:txBody>
      </p:sp>
      <p:grpSp>
        <p:nvGrpSpPr>
          <p:cNvPr id="3081" name="Group 3080">
            <a:extLst>
              <a:ext uri="{FF2B5EF4-FFF2-40B4-BE49-F238E27FC236}">
                <a16:creationId xmlns:a16="http://schemas.microsoft.com/office/drawing/2014/main" id="{5029B4A8-2CF0-48DC-B29E-F3B62EDDC4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3082" name="Oval 3081">
              <a:extLst>
                <a:ext uri="{FF2B5EF4-FFF2-40B4-BE49-F238E27FC236}">
                  <a16:creationId xmlns:a16="http://schemas.microsoft.com/office/drawing/2014/main" id="{F71DA811-F7AE-460D-9891-57F221994B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083" name="Oval 3082">
              <a:extLst>
                <a:ext uri="{FF2B5EF4-FFF2-40B4-BE49-F238E27FC236}">
                  <a16:creationId xmlns:a16="http://schemas.microsoft.com/office/drawing/2014/main" id="{3747795E-BBFD-44B4-892D-2054745A84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44299162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DEFE652-7FBE-F993-CE6C-58537B9472F8}"/>
              </a:ext>
            </a:extLst>
          </p:cNvPr>
          <p:cNvSpPr txBox="1">
            <a:spLocks/>
          </p:cNvSpPr>
          <p:nvPr/>
        </p:nvSpPr>
        <p:spPr>
          <a:xfrm>
            <a:off x="203684" y="32300"/>
            <a:ext cx="7908540" cy="635743"/>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200" b="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4000" dirty="0">
                <a:solidFill>
                  <a:schemeClr val="accent1"/>
                </a:solidFill>
              </a:rPr>
              <a:t>Commercial Smart Glasses</a:t>
            </a:r>
            <a:r>
              <a:rPr lang="en-US" sz="5400" dirty="0">
                <a:solidFill>
                  <a:schemeClr val="accent1"/>
                </a:solidFill>
              </a:rPr>
              <a:t> </a:t>
            </a:r>
            <a:endParaRPr lang="en-US" sz="4000" dirty="0">
              <a:solidFill>
                <a:schemeClr val="accent1"/>
              </a:solidFill>
            </a:endParaRPr>
          </a:p>
        </p:txBody>
      </p:sp>
      <p:graphicFrame>
        <p:nvGraphicFramePr>
          <p:cNvPr id="18" name="Table 18">
            <a:extLst>
              <a:ext uri="{FF2B5EF4-FFF2-40B4-BE49-F238E27FC236}">
                <a16:creationId xmlns:a16="http://schemas.microsoft.com/office/drawing/2014/main" id="{F20636DE-AD73-6F3A-862D-324C29F7C316}"/>
              </a:ext>
            </a:extLst>
          </p:cNvPr>
          <p:cNvGraphicFramePr>
            <a:graphicFrameLocks noGrp="1"/>
          </p:cNvGraphicFramePr>
          <p:nvPr/>
        </p:nvGraphicFramePr>
        <p:xfrm>
          <a:off x="0" y="510540"/>
          <a:ext cx="12312350" cy="6560820"/>
        </p:xfrm>
        <a:graphic>
          <a:graphicData uri="http://schemas.openxmlformats.org/drawingml/2006/table">
            <a:tbl>
              <a:tblPr firstRow="1" bandRow="1">
                <a:tableStyleId>{5C22544A-7EE6-4342-B048-85BDC9FD1C3A}</a:tableStyleId>
              </a:tblPr>
              <a:tblGrid>
                <a:gridCol w="4187237">
                  <a:extLst>
                    <a:ext uri="{9D8B030D-6E8A-4147-A177-3AD203B41FA5}">
                      <a16:colId xmlns:a16="http://schemas.microsoft.com/office/drawing/2014/main" val="3553563772"/>
                    </a:ext>
                  </a:extLst>
                </a:gridCol>
                <a:gridCol w="2858837">
                  <a:extLst>
                    <a:ext uri="{9D8B030D-6E8A-4147-A177-3AD203B41FA5}">
                      <a16:colId xmlns:a16="http://schemas.microsoft.com/office/drawing/2014/main" val="889614890"/>
                    </a:ext>
                  </a:extLst>
                </a:gridCol>
                <a:gridCol w="2576061">
                  <a:extLst>
                    <a:ext uri="{9D8B030D-6E8A-4147-A177-3AD203B41FA5}">
                      <a16:colId xmlns:a16="http://schemas.microsoft.com/office/drawing/2014/main" val="3245385580"/>
                    </a:ext>
                  </a:extLst>
                </a:gridCol>
                <a:gridCol w="2690215">
                  <a:extLst>
                    <a:ext uri="{9D8B030D-6E8A-4147-A177-3AD203B41FA5}">
                      <a16:colId xmlns:a16="http://schemas.microsoft.com/office/drawing/2014/main" val="4020470976"/>
                    </a:ext>
                  </a:extLst>
                </a:gridCol>
              </a:tblGrid>
              <a:tr h="335109">
                <a:tc>
                  <a:txBody>
                    <a:bodyPr/>
                    <a:lstStyle/>
                    <a:p>
                      <a:r>
                        <a:rPr lang="en-US" dirty="0">
                          <a:solidFill>
                            <a:schemeClr val="tx1">
                              <a:lumMod val="95000"/>
                              <a:lumOff val="5000"/>
                            </a:schemeClr>
                          </a:solidFill>
                          <a:latin typeface="Times New Roman" panose="02020603050405020304" pitchFamily="18" charset="0"/>
                          <a:cs typeface="Times New Roman" panose="02020603050405020304" pitchFamily="18" charset="0"/>
                        </a:rPr>
                        <a:t>Product / Year</a:t>
                      </a:r>
                    </a:p>
                  </a:txBody>
                  <a:tcPr/>
                </a:tc>
                <a:tc>
                  <a:txBody>
                    <a:bodyPr/>
                    <a:lstStyle/>
                    <a:p>
                      <a:r>
                        <a:rPr lang="en-US" dirty="0">
                          <a:solidFill>
                            <a:schemeClr val="tx1">
                              <a:lumMod val="95000"/>
                              <a:lumOff val="5000"/>
                            </a:schemeClr>
                          </a:solidFill>
                          <a:latin typeface="Times New Roman" panose="02020603050405020304" pitchFamily="18" charset="0"/>
                          <a:cs typeface="Times New Roman" panose="02020603050405020304" pitchFamily="18" charset="0"/>
                        </a:rPr>
                        <a:t>Features</a:t>
                      </a:r>
                    </a:p>
                  </a:txBody>
                  <a:tcPr/>
                </a:tc>
                <a:tc>
                  <a:txBody>
                    <a:bodyPr/>
                    <a:lstStyle/>
                    <a:p>
                      <a:r>
                        <a:rPr lang="en-US" dirty="0">
                          <a:solidFill>
                            <a:schemeClr val="tx1">
                              <a:lumMod val="95000"/>
                              <a:lumOff val="5000"/>
                            </a:schemeClr>
                          </a:solidFill>
                          <a:latin typeface="Times New Roman" panose="02020603050405020304" pitchFamily="18" charset="0"/>
                          <a:cs typeface="Times New Roman" panose="02020603050405020304" pitchFamily="18" charset="0"/>
                        </a:rPr>
                        <a:t>Cons</a:t>
                      </a:r>
                    </a:p>
                  </a:txBody>
                  <a:tcPr/>
                </a:tc>
                <a:tc>
                  <a:txBody>
                    <a:bodyPr/>
                    <a:lstStyle/>
                    <a:p>
                      <a:r>
                        <a:rPr lang="en-US" dirty="0">
                          <a:solidFill>
                            <a:schemeClr val="tx1">
                              <a:lumMod val="95000"/>
                              <a:lumOff val="5000"/>
                            </a:schemeClr>
                          </a:solidFill>
                          <a:latin typeface="Times New Roman" panose="02020603050405020304" pitchFamily="18" charset="0"/>
                          <a:cs typeface="Times New Roman" panose="02020603050405020304" pitchFamily="18" charset="0"/>
                        </a:rPr>
                        <a:t>Price</a:t>
                      </a:r>
                    </a:p>
                  </a:txBody>
                  <a:tcPr/>
                </a:tc>
                <a:extLst>
                  <a:ext uri="{0D108BD9-81ED-4DB2-BD59-A6C34878D82A}">
                    <a16:rowId xmlns:a16="http://schemas.microsoft.com/office/drawing/2014/main" val="2968082390"/>
                  </a:ext>
                </a:extLst>
              </a:tr>
              <a:tr h="1340435">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Al-Amal /2010</a:t>
                      </a:r>
                    </a:p>
                    <a:p>
                      <a:pPr marL="0" indent="0" algn="ctr">
                        <a:buFont typeface="Arial" panose="020B0604020202020204" pitchFamily="34" charset="0"/>
                        <a:buNone/>
                      </a:pPr>
                      <a:endParaRPr 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tc>
                <a:tc>
                  <a:txBody>
                    <a:bodyPr/>
                    <a:lstStyle/>
                    <a:p>
                      <a:pPr marL="285750" lvl="0" indent="-285750" algn="l" rtl="0">
                        <a:buFont typeface="Arial" panose="020B0604020202020204" pitchFamily="34" charset="0"/>
                        <a:buChar char="•"/>
                      </a:pPr>
                      <a:r>
                        <a:rPr lang="en-US" sz="1000" b="0" kern="1200" dirty="0">
                          <a:solidFill>
                            <a:schemeClr val="tx1">
                              <a:lumMod val="95000"/>
                              <a:lumOff val="5000"/>
                            </a:schemeClr>
                          </a:solidFill>
                          <a:effectLst/>
                          <a:latin typeface="Times New Roman" panose="02020603050405020304" pitchFamily="18" charset="0"/>
                          <a:ea typeface="+mn-ea"/>
                          <a:cs typeface="Times New Roman" panose="02020603050405020304" pitchFamily="18" charset="0"/>
                        </a:rPr>
                        <a:t>Identify Surrounding objects.</a:t>
                      </a:r>
                    </a:p>
                    <a:p>
                      <a:pPr marL="285750" lvl="0" indent="-285750" algn="l" rtl="0">
                        <a:buFont typeface="Arial" panose="020B0604020202020204" pitchFamily="34" charset="0"/>
                        <a:buChar char="•"/>
                      </a:pPr>
                      <a:r>
                        <a:rPr lang="en-US" sz="1000" b="0" kern="1200" dirty="0">
                          <a:solidFill>
                            <a:schemeClr val="tx1">
                              <a:lumMod val="95000"/>
                              <a:lumOff val="5000"/>
                            </a:schemeClr>
                          </a:solidFill>
                          <a:effectLst/>
                          <a:latin typeface="Times New Roman" panose="02020603050405020304" pitchFamily="18" charset="0"/>
                          <a:ea typeface="+mn-ea"/>
                          <a:cs typeface="Times New Roman" panose="02020603050405020304" pitchFamily="18" charset="0"/>
                        </a:rPr>
                        <a:t>Send SMS</a:t>
                      </a:r>
                    </a:p>
                    <a:p>
                      <a:pPr marL="285750" lvl="0" indent="-285750" algn="l" rtl="0">
                        <a:buFont typeface="Arial" panose="020B0604020202020204" pitchFamily="34" charset="0"/>
                        <a:buChar char="•"/>
                      </a:pPr>
                      <a:r>
                        <a:rPr lang="en-US" sz="1000" b="0" kern="1200" dirty="0">
                          <a:solidFill>
                            <a:schemeClr val="tx1">
                              <a:lumMod val="95000"/>
                              <a:lumOff val="5000"/>
                            </a:schemeClr>
                          </a:solidFill>
                          <a:effectLst/>
                          <a:latin typeface="Times New Roman" panose="02020603050405020304" pitchFamily="18" charset="0"/>
                          <a:ea typeface="+mn-ea"/>
                          <a:cs typeface="Times New Roman" panose="02020603050405020304" pitchFamily="18" charset="0"/>
                        </a:rPr>
                        <a:t>Allows recording notes and playing voice notes like shopping lists and things to do</a:t>
                      </a:r>
                    </a:p>
                    <a:p>
                      <a:pPr marL="285750" lvl="0" indent="-285750" algn="l" rtl="0">
                        <a:buFont typeface="Arial" panose="020B0604020202020204" pitchFamily="34" charset="0"/>
                        <a:buChar char="•"/>
                      </a:pPr>
                      <a:r>
                        <a:rPr lang="en-US" sz="1000" b="0" kern="1200" dirty="0">
                          <a:solidFill>
                            <a:schemeClr val="tx1">
                              <a:lumMod val="95000"/>
                              <a:lumOff val="5000"/>
                            </a:schemeClr>
                          </a:solidFill>
                          <a:effectLst/>
                          <a:latin typeface="Times New Roman" panose="02020603050405020304" pitchFamily="18" charset="0"/>
                          <a:ea typeface="+mn-ea"/>
                          <a:cs typeface="Times New Roman" panose="02020603050405020304" pitchFamily="18" charset="0"/>
                        </a:rPr>
                        <a:t>Flashlight and Qibla guides</a:t>
                      </a:r>
                    </a:p>
                    <a:p>
                      <a:pPr marL="285750" lvl="0" indent="-285750" algn="l" rtl="0">
                        <a:buFont typeface="Arial" panose="020B0604020202020204" pitchFamily="34" charset="0"/>
                        <a:buChar char="•"/>
                      </a:pPr>
                      <a:r>
                        <a:rPr lang="en-US" sz="1000" b="0" kern="1200" dirty="0">
                          <a:solidFill>
                            <a:schemeClr val="tx1">
                              <a:lumMod val="95000"/>
                              <a:lumOff val="5000"/>
                            </a:schemeClr>
                          </a:solidFill>
                          <a:effectLst/>
                          <a:latin typeface="Times New Roman" panose="02020603050405020304" pitchFamily="18" charset="0"/>
                          <a:ea typeface="+mn-ea"/>
                          <a:cs typeface="Times New Roman" panose="02020603050405020304" pitchFamily="18" charset="0"/>
                        </a:rPr>
                        <a:t>GPS</a:t>
                      </a:r>
                    </a:p>
                    <a:p>
                      <a:pPr marL="285750" lvl="0" indent="-285750" algn="l" rtl="0">
                        <a:buFont typeface="Arial" panose="020B0604020202020204" pitchFamily="34" charset="0"/>
                        <a:buChar char="•"/>
                      </a:pPr>
                      <a:r>
                        <a:rPr lang="en-US" sz="1000" b="0" kern="1200" dirty="0">
                          <a:solidFill>
                            <a:schemeClr val="tx1">
                              <a:lumMod val="95000"/>
                              <a:lumOff val="5000"/>
                            </a:schemeClr>
                          </a:solidFill>
                          <a:effectLst/>
                          <a:latin typeface="Times New Roman" panose="02020603050405020304" pitchFamily="18" charset="0"/>
                          <a:ea typeface="+mn-ea"/>
                          <a:cs typeface="Times New Roman" panose="02020603050405020304" pitchFamily="18" charset="0"/>
                        </a:rPr>
                        <a:t>Translator</a:t>
                      </a:r>
                    </a:p>
                    <a:p>
                      <a:pPr marL="285750" lvl="0" indent="-285750" algn="l" rtl="0">
                        <a:buFont typeface="Arial" panose="020B0604020202020204" pitchFamily="34" charset="0"/>
                        <a:buChar char="•"/>
                      </a:pPr>
                      <a:r>
                        <a:rPr lang="en-US" sz="1000" b="0" kern="1200" dirty="0">
                          <a:solidFill>
                            <a:schemeClr val="tx1">
                              <a:lumMod val="95000"/>
                              <a:lumOff val="5000"/>
                            </a:schemeClr>
                          </a:solidFill>
                          <a:effectLst/>
                          <a:latin typeface="Times New Roman" panose="02020603050405020304" pitchFamily="18" charset="0"/>
                          <a:ea typeface="+mn-ea"/>
                          <a:cs typeface="Times New Roman" panose="02020603050405020304" pitchFamily="18" charset="0"/>
                        </a:rPr>
                        <a:t>Emergency</a:t>
                      </a:r>
                    </a:p>
                    <a:p>
                      <a:pPr marL="285750" indent="-285750" algn="l">
                        <a:buFont typeface="Arial" panose="020B0604020202020204" pitchFamily="34" charset="0"/>
                        <a:buChar char="•"/>
                      </a:pPr>
                      <a:r>
                        <a:rPr lang="en-US" sz="1000" b="0" kern="1200" dirty="0">
                          <a:solidFill>
                            <a:schemeClr val="tx1">
                              <a:lumMod val="95000"/>
                              <a:lumOff val="5000"/>
                            </a:schemeClr>
                          </a:solidFill>
                          <a:effectLst/>
                          <a:latin typeface="Times New Roman" panose="02020603050405020304" pitchFamily="18" charset="0"/>
                          <a:ea typeface="+mn-ea"/>
                          <a:cs typeface="Times New Roman" panose="02020603050405020304" pitchFamily="18" charset="0"/>
                        </a:rPr>
                        <a:t>Identify Products</a:t>
                      </a:r>
                      <a:endParaRPr lang="en-US" sz="1000" b="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tc>
                <a:tc>
                  <a:txBody>
                    <a:bodyPr/>
                    <a:lstStyle/>
                    <a:p>
                      <a:pPr marL="0" indent="0">
                        <a:buFont typeface="Arial" panose="020B0604020202020204" pitchFamily="34" charset="0"/>
                        <a:buNone/>
                      </a:pP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Works only on Samsung 4 giga ram or more ,it is preferred to be A71 or A51 or IM12  </a:t>
                      </a:r>
                    </a:p>
                  </a:txBody>
                  <a:tcPr/>
                </a:tc>
                <a:tc>
                  <a:txBody>
                    <a:bodyPr/>
                    <a:lstStyle/>
                    <a:p>
                      <a:pPr algn="l"/>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$1100</a:t>
                      </a:r>
                    </a:p>
                  </a:txBody>
                  <a:tcPr/>
                </a:tc>
                <a:extLst>
                  <a:ext uri="{0D108BD9-81ED-4DB2-BD59-A6C34878D82A}">
                    <a16:rowId xmlns:a16="http://schemas.microsoft.com/office/drawing/2014/main" val="1970227367"/>
                  </a:ext>
                </a:extLst>
              </a:tr>
              <a:tr h="3002015">
                <a:tc>
                  <a:txBody>
                    <a:bodyPr/>
                    <a:lstStyle/>
                    <a:p>
                      <a:pPr algn="ct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Envision/2013</a:t>
                      </a:r>
                    </a:p>
                    <a:p>
                      <a:endParaRPr lang="en-US" dirty="0">
                        <a:solidFill>
                          <a:schemeClr val="tx1">
                            <a:lumMod val="95000"/>
                            <a:lumOff val="5000"/>
                          </a:schemeClr>
                        </a:solidFill>
                        <a:latin typeface="Times New Roman" panose="02020603050405020304" pitchFamily="18" charset="0"/>
                        <a:cs typeface="Times New Roman" panose="02020603050405020304" pitchFamily="18" charset="0"/>
                      </a:endParaRPr>
                    </a:p>
                    <a:p>
                      <a:endParaRPr lang="en-US" dirty="0">
                        <a:solidFill>
                          <a:schemeClr val="tx1">
                            <a:lumMod val="95000"/>
                            <a:lumOff val="5000"/>
                          </a:schemeClr>
                        </a:solidFill>
                        <a:latin typeface="Times New Roman" panose="02020603050405020304" pitchFamily="18" charset="0"/>
                        <a:cs typeface="Times New Roman" panose="02020603050405020304" pitchFamily="18" charset="0"/>
                      </a:endParaRPr>
                    </a:p>
                    <a:p>
                      <a:endParaRPr lang="en-US" dirty="0">
                        <a:solidFill>
                          <a:schemeClr val="tx1">
                            <a:lumMod val="95000"/>
                            <a:lumOff val="5000"/>
                          </a:schemeClr>
                        </a:solidFill>
                        <a:latin typeface="Times New Roman" panose="02020603050405020304" pitchFamily="18" charset="0"/>
                        <a:cs typeface="Times New Roman" panose="02020603050405020304" pitchFamily="18" charset="0"/>
                      </a:endParaRPr>
                    </a:p>
                    <a:p>
                      <a:endParaRPr lang="en-US" dirty="0">
                        <a:solidFill>
                          <a:schemeClr val="tx1">
                            <a:lumMod val="95000"/>
                            <a:lumOff val="5000"/>
                          </a:schemeClr>
                        </a:solidFill>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dk1"/>
                          </a:solidFill>
                          <a:effectLst/>
                          <a:latin typeface="Times New Roman" panose="02020603050405020304" pitchFamily="18" charset="0"/>
                          <a:ea typeface="+mn-ea"/>
                          <a:cs typeface="Times New Roman" panose="02020603050405020304" pitchFamily="18" charset="0"/>
                        </a:rPr>
                        <a:t>Built on the enterprise edition of Google Glass.</a:t>
                      </a:r>
                      <a:endParaRPr lang="en-US" sz="400" b="0" dirty="0">
                        <a:solidFill>
                          <a:schemeClr val="tx1">
                            <a:lumMod val="95000"/>
                            <a:lumOff val="5000"/>
                          </a:schemeClr>
                        </a:solidFill>
                        <a:latin typeface="Times New Roman" panose="02020603050405020304" pitchFamily="18" charset="0"/>
                        <a:cs typeface="Times New Roman" panose="02020603050405020304" pitchFamily="18" charset="0"/>
                      </a:endParaRPr>
                    </a:p>
                    <a:p>
                      <a:endParaRPr lang="en-US"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tc>
                <a:tc>
                  <a:txBody>
                    <a:bodyPr/>
                    <a:lstStyle/>
                    <a:p>
                      <a:pPr marL="285750" indent="-285750" algn="l">
                        <a:buFont typeface="Arial" panose="020B0604020202020204" pitchFamily="34" charset="0"/>
                        <a:buChar char="•"/>
                      </a:pPr>
                      <a:r>
                        <a:rPr lang="en-US" sz="1200" b="0" dirty="0">
                          <a:solidFill>
                            <a:schemeClr val="tx1">
                              <a:lumMod val="95000"/>
                              <a:lumOff val="5000"/>
                            </a:schemeClr>
                          </a:solidFill>
                          <a:latin typeface="Times New Roman" panose="02020603050405020304" pitchFamily="18" charset="0"/>
                          <a:cs typeface="Times New Roman" panose="02020603050405020304" pitchFamily="18" charset="0"/>
                        </a:rPr>
                        <a:t>Read Any Text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Describe Scene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Detect Light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Recognize Cash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Detect Colors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Find objects, People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Tech a Face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Discover what is in around you in real time.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Call help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Language Detection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Read Handwritten, Personal notes and Cards.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Layout Detection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(Heading, Columns)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Light Wight(weigh&lt;50 gm in total)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effectLst/>
                          <a:latin typeface="Times New Roman" panose="02020603050405020304" pitchFamily="18" charset="0"/>
                          <a:ea typeface="+mn-ea"/>
                          <a:cs typeface="Times New Roman" panose="02020603050405020304" pitchFamily="18" charset="0"/>
                        </a:rPr>
                        <a:t>water-resistant.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kern="1200" dirty="0">
                        <a:solidFill>
                          <a:schemeClr val="dk1"/>
                        </a:solidFill>
                        <a:effectLst/>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800" b="0" i="0" kern="1200" dirty="0">
                        <a:solidFill>
                          <a:schemeClr val="dk1"/>
                        </a:solidFill>
                        <a:effectLst/>
                        <a:latin typeface="Times New Roman" panose="02020603050405020304" pitchFamily="18" charset="0"/>
                        <a:ea typeface="+mn-ea"/>
                        <a:cs typeface="Times New Roman" panose="02020603050405020304" pitchFamily="18" charset="0"/>
                      </a:endParaRPr>
                    </a:p>
                    <a:p>
                      <a:pPr marL="285750" indent="-285750" algn="l">
                        <a:buFont typeface="Arial" panose="020B0604020202020204" pitchFamily="34" charset="0"/>
                        <a:buChar char="•"/>
                      </a:pPr>
                      <a:endParaRPr lang="en-US" sz="100" b="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tc>
                <a:tc>
                  <a:txBody>
                    <a:bodyPr/>
                    <a:lstStyle/>
                    <a:p>
                      <a:pPr marL="0" indent="0">
                        <a:buFont typeface="Arial" panose="020B0604020202020204" pitchFamily="34" charset="0"/>
                        <a:buNone/>
                      </a:pP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High-Cost</a:t>
                      </a:r>
                    </a:p>
                  </a:txBody>
                  <a:tcPr/>
                </a:tc>
                <a:tc>
                  <a:txBody>
                    <a:bodyPr/>
                    <a:lstStyle/>
                    <a:p>
                      <a:pPr algn="l"/>
                      <a:r>
                        <a:rPr lang="en-US" sz="1800" b="0" kern="1200" dirty="0">
                          <a:solidFill>
                            <a:schemeClr val="tx1">
                              <a:lumMod val="95000"/>
                              <a:lumOff val="5000"/>
                            </a:schemeClr>
                          </a:solidFill>
                          <a:effectLst/>
                          <a:latin typeface="Times New Roman" panose="02020603050405020304" pitchFamily="18" charset="0"/>
                          <a:ea typeface="+mn-ea"/>
                          <a:cs typeface="Times New Roman" panose="02020603050405020304" pitchFamily="18" charset="0"/>
                        </a:rPr>
                        <a:t> </a:t>
                      </a:r>
                      <a:r>
                        <a:rPr lang="en-US" sz="2400" b="0" i="0" kern="1200" dirty="0">
                          <a:solidFill>
                            <a:schemeClr val="dk1"/>
                          </a:solidFill>
                          <a:effectLst/>
                          <a:latin typeface="Times New Roman" panose="02020603050405020304" pitchFamily="18" charset="0"/>
                          <a:ea typeface="+mn-ea"/>
                          <a:cs typeface="Times New Roman" panose="02020603050405020304" pitchFamily="18" charset="0"/>
                        </a:rPr>
                        <a:t>$</a:t>
                      </a:r>
                      <a:r>
                        <a:rPr lang="en-US" sz="2000" b="0" i="0" kern="1200" dirty="0">
                          <a:solidFill>
                            <a:schemeClr val="dk1"/>
                          </a:solidFill>
                          <a:effectLst/>
                          <a:latin typeface="Times New Roman" panose="02020603050405020304" pitchFamily="18" charset="0"/>
                          <a:ea typeface="+mn-ea"/>
                          <a:cs typeface="Times New Roman" panose="02020603050405020304" pitchFamily="18" charset="0"/>
                        </a:rPr>
                        <a:t>3,500</a:t>
                      </a:r>
                      <a:endParaRPr lang="en-US" sz="1800" b="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84952572"/>
                  </a:ext>
                </a:extLst>
              </a:tr>
              <a:tr h="1137973">
                <a:tc>
                  <a:txBody>
                    <a:bodyPr/>
                    <a:lstStyle/>
                    <a:p>
                      <a:pPr algn="ct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eSight/2013</a:t>
                      </a:r>
                    </a:p>
                    <a:p>
                      <a:endParaRPr lang="en-US"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0" kern="1200" dirty="0">
                          <a:solidFill>
                            <a:schemeClr val="tx1">
                              <a:lumMod val="95000"/>
                              <a:lumOff val="5000"/>
                            </a:schemeClr>
                          </a:solidFill>
                          <a:effectLst/>
                          <a:latin typeface="Times New Roman" panose="02020603050405020304" pitchFamily="18" charset="0"/>
                          <a:ea typeface="+mn-ea"/>
                          <a:cs typeface="Times New Roman" panose="02020603050405020304" pitchFamily="18" charset="0"/>
                        </a:rPr>
                        <a:t>Equipped with OCR (Optical Character Recognition)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a:solidFill>
                            <a:schemeClr val="dk1"/>
                          </a:solidFill>
                          <a:effectLst/>
                          <a:latin typeface="Times New Roman" panose="02020603050405020304" pitchFamily="18" charset="0"/>
                          <a:ea typeface="+mn-ea"/>
                          <a:cs typeface="Times New Roman" panose="02020603050405020304" pitchFamily="18" charset="0"/>
                        </a:rPr>
                        <a:t>A forward-facing camera captures the images and displays them inside the glasses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50" b="0" kern="1200" dirty="0">
                        <a:solidFill>
                          <a:schemeClr val="tx1">
                            <a:lumMod val="95000"/>
                            <a:lumOff val="5000"/>
                          </a:schemeClr>
                        </a:solidFill>
                        <a:effectLst/>
                        <a:latin typeface="Times New Roman" panose="02020603050405020304" pitchFamily="18" charset="0"/>
                        <a:ea typeface="+mn-ea"/>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kern="1200" dirty="0">
                        <a:solidFill>
                          <a:schemeClr val="tx1">
                            <a:lumMod val="95000"/>
                            <a:lumOff val="5000"/>
                          </a:schemeClr>
                        </a:solidFill>
                        <a:effectLst/>
                        <a:latin typeface="Times New Roman" panose="02020603050405020304" pitchFamily="18" charset="0"/>
                        <a:ea typeface="+mn-ea"/>
                        <a:cs typeface="Times New Roman" panose="02020603050405020304" pitchFamily="18" charset="0"/>
                      </a:endParaRPr>
                    </a:p>
                    <a:p>
                      <a:pPr algn="l"/>
                      <a:endParaRPr lang="en-US" sz="1400" b="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sz="1100" dirty="0">
                          <a:solidFill>
                            <a:schemeClr val="tx1">
                              <a:lumMod val="95000"/>
                              <a:lumOff val="5000"/>
                            </a:schemeClr>
                          </a:solidFill>
                          <a:latin typeface="Times New Roman" panose="02020603050405020304" pitchFamily="18" charset="0"/>
                          <a:cs typeface="Times New Roman" panose="02020603050405020304" pitchFamily="18" charset="0"/>
                        </a:rPr>
                        <a:t>High-Cost</a:t>
                      </a:r>
                    </a:p>
                    <a:p>
                      <a:pPr marL="285750" indent="-285750">
                        <a:buFont typeface="Arial" panose="020B0604020202020204" pitchFamily="34" charset="0"/>
                        <a:buChar char="•"/>
                      </a:pPr>
                      <a:r>
                        <a:rPr lang="en-US" sz="1100" dirty="0">
                          <a:solidFill>
                            <a:schemeClr val="tx1">
                              <a:lumMod val="95000"/>
                              <a:lumOff val="5000"/>
                            </a:schemeClr>
                          </a:solidFill>
                          <a:latin typeface="Times New Roman" panose="02020603050405020304" pitchFamily="18" charset="0"/>
                          <a:cs typeface="Times New Roman" panose="02020603050405020304" pitchFamily="18" charset="0"/>
                        </a:rPr>
                        <a:t>Design isn’t  friendly</a:t>
                      </a:r>
                    </a:p>
                  </a:txBody>
                  <a:tcPr/>
                </a:tc>
                <a:tc>
                  <a:txBody>
                    <a:bodyPr/>
                    <a:lstStyle/>
                    <a:p>
                      <a:r>
                        <a:rPr lang="en-US" sz="2000" b="0" kern="1200" dirty="0">
                          <a:solidFill>
                            <a:schemeClr val="tx1">
                              <a:lumMod val="95000"/>
                              <a:lumOff val="5000"/>
                            </a:schemeClr>
                          </a:solidFill>
                          <a:effectLst/>
                          <a:latin typeface="Times New Roman" panose="02020603050405020304" pitchFamily="18" charset="0"/>
                          <a:ea typeface="+mn-ea"/>
                          <a:cs typeface="Times New Roman" panose="02020603050405020304" pitchFamily="18" charset="0"/>
                        </a:rPr>
                        <a:t>$5,950</a:t>
                      </a:r>
                      <a:endParaRPr 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48716919"/>
                  </a:ext>
                </a:extLst>
              </a:tr>
            </a:tbl>
          </a:graphicData>
        </a:graphic>
      </p:graphicFrame>
      <p:pic>
        <p:nvPicPr>
          <p:cNvPr id="19" name="Picture 18">
            <a:extLst>
              <a:ext uri="{FF2B5EF4-FFF2-40B4-BE49-F238E27FC236}">
                <a16:creationId xmlns:a16="http://schemas.microsoft.com/office/drawing/2014/main" id="{8514865F-635B-CA22-8C77-6B91D0453C1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7488" y="1571176"/>
            <a:ext cx="1271493" cy="635743"/>
          </a:xfrm>
          <a:prstGeom prst="rect">
            <a:avLst/>
          </a:prstGeom>
          <a:noFill/>
          <a:ln>
            <a:noFill/>
          </a:ln>
        </p:spPr>
      </p:pic>
      <p:pic>
        <p:nvPicPr>
          <p:cNvPr id="22" name="Picture 21">
            <a:extLst>
              <a:ext uri="{FF2B5EF4-FFF2-40B4-BE49-F238E27FC236}">
                <a16:creationId xmlns:a16="http://schemas.microsoft.com/office/drawing/2014/main" id="{7C1758B9-37BF-5867-5B79-EBA065AB2F2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55416" y="6222257"/>
            <a:ext cx="1318823" cy="635743"/>
          </a:xfrm>
          <a:prstGeom prst="rect">
            <a:avLst/>
          </a:prstGeom>
          <a:noFill/>
          <a:ln>
            <a:noFill/>
          </a:ln>
        </p:spPr>
      </p:pic>
      <p:pic>
        <p:nvPicPr>
          <p:cNvPr id="5" name="Picture 4" descr="A pair of black sunglasses&#10;&#10;Description automatically generated with medium confidence">
            <a:extLst>
              <a:ext uri="{FF2B5EF4-FFF2-40B4-BE49-F238E27FC236}">
                <a16:creationId xmlns:a16="http://schemas.microsoft.com/office/drawing/2014/main" id="{CA1A7045-8EDD-3105-2C76-08AF04E5441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58156" y="2761693"/>
            <a:ext cx="930155" cy="696718"/>
          </a:xfrm>
          <a:prstGeom prst="rect">
            <a:avLst/>
          </a:prstGeom>
        </p:spPr>
      </p:pic>
    </p:spTree>
    <p:extLst>
      <p:ext uri="{BB962C8B-B14F-4D97-AF65-F5344CB8AC3E}">
        <p14:creationId xmlns:p14="http://schemas.microsoft.com/office/powerpoint/2010/main" val="30554121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ppt_x"/>
                                          </p:val>
                                        </p:tav>
                                        <p:tav tm="100000">
                                          <p:val>
                                            <p:strVal val="#ppt_x"/>
                                          </p:val>
                                        </p:tav>
                                      </p:tavLst>
                                    </p:anim>
                                    <p:anim calcmode="lin" valueType="num">
                                      <p:cBhvr additive="base">
                                        <p:cTn id="2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DEFE652-7FBE-F993-CE6C-58537B9472F8}"/>
              </a:ext>
            </a:extLst>
          </p:cNvPr>
          <p:cNvSpPr txBox="1">
            <a:spLocks/>
          </p:cNvSpPr>
          <p:nvPr/>
        </p:nvSpPr>
        <p:spPr>
          <a:xfrm>
            <a:off x="191344" y="32299"/>
            <a:ext cx="9145016" cy="869229"/>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200" b="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16000" dirty="0">
                <a:solidFill>
                  <a:schemeClr val="accent1"/>
                </a:solidFill>
              </a:rPr>
              <a:t>Similar Projects for Smart Glasses-</a:t>
            </a:r>
            <a:r>
              <a:rPr lang="en-US" sz="16000" dirty="0" err="1">
                <a:solidFill>
                  <a:schemeClr val="accent1"/>
                </a:solidFill>
              </a:rPr>
              <a:t>cont</a:t>
            </a:r>
            <a:endParaRPr lang="en-US" sz="16000" dirty="0">
              <a:solidFill>
                <a:schemeClr val="accent1"/>
              </a:solidFill>
            </a:endParaRPr>
          </a:p>
        </p:txBody>
      </p:sp>
      <p:graphicFrame>
        <p:nvGraphicFramePr>
          <p:cNvPr id="2" name="Table 18">
            <a:extLst>
              <a:ext uri="{FF2B5EF4-FFF2-40B4-BE49-F238E27FC236}">
                <a16:creationId xmlns:a16="http://schemas.microsoft.com/office/drawing/2014/main" id="{B0807A95-82F2-BC08-C9AF-D911659E3D03}"/>
              </a:ext>
            </a:extLst>
          </p:cNvPr>
          <p:cNvGraphicFramePr>
            <a:graphicFrameLocks noGrp="1"/>
          </p:cNvGraphicFramePr>
          <p:nvPr/>
        </p:nvGraphicFramePr>
        <p:xfrm>
          <a:off x="209104" y="692696"/>
          <a:ext cx="11208568" cy="6035041"/>
        </p:xfrm>
        <a:graphic>
          <a:graphicData uri="http://schemas.openxmlformats.org/drawingml/2006/table">
            <a:tbl>
              <a:tblPr firstRow="1" bandRow="1">
                <a:tableStyleId>{5C22544A-7EE6-4342-B048-85BDC9FD1C3A}</a:tableStyleId>
              </a:tblPr>
              <a:tblGrid>
                <a:gridCol w="3185796">
                  <a:extLst>
                    <a:ext uri="{9D8B030D-6E8A-4147-A177-3AD203B41FA5}">
                      <a16:colId xmlns:a16="http://schemas.microsoft.com/office/drawing/2014/main" val="3553563772"/>
                    </a:ext>
                  </a:extLst>
                </a:gridCol>
                <a:gridCol w="2289356">
                  <a:extLst>
                    <a:ext uri="{9D8B030D-6E8A-4147-A177-3AD203B41FA5}">
                      <a16:colId xmlns:a16="http://schemas.microsoft.com/office/drawing/2014/main" val="889614890"/>
                    </a:ext>
                  </a:extLst>
                </a:gridCol>
                <a:gridCol w="2866708">
                  <a:extLst>
                    <a:ext uri="{9D8B030D-6E8A-4147-A177-3AD203B41FA5}">
                      <a16:colId xmlns:a16="http://schemas.microsoft.com/office/drawing/2014/main" val="3245385580"/>
                    </a:ext>
                  </a:extLst>
                </a:gridCol>
                <a:gridCol w="2866708">
                  <a:extLst>
                    <a:ext uri="{9D8B030D-6E8A-4147-A177-3AD203B41FA5}">
                      <a16:colId xmlns:a16="http://schemas.microsoft.com/office/drawing/2014/main" val="4020470976"/>
                    </a:ext>
                  </a:extLst>
                </a:gridCol>
              </a:tblGrid>
              <a:tr h="3935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Authors</a:t>
                      </a:r>
                    </a:p>
                  </a:txBody>
                  <a:tcPr/>
                </a:tc>
                <a:tc>
                  <a:txBody>
                    <a:bodyPr/>
                    <a:lstStyle/>
                    <a:p>
                      <a:r>
                        <a:rPr lang="en-US" dirty="0">
                          <a:solidFill>
                            <a:schemeClr val="tx1">
                              <a:lumMod val="95000"/>
                              <a:lumOff val="5000"/>
                            </a:schemeClr>
                          </a:solidFill>
                          <a:latin typeface="Times New Roman" panose="02020603050405020304" pitchFamily="18" charset="0"/>
                          <a:cs typeface="Times New Roman" panose="02020603050405020304" pitchFamily="18" charset="0"/>
                        </a:rPr>
                        <a:t>Title/Year</a:t>
                      </a:r>
                    </a:p>
                  </a:txBody>
                  <a:tcPr/>
                </a:tc>
                <a:tc>
                  <a:txBody>
                    <a:bodyPr/>
                    <a:lstStyle/>
                    <a:p>
                      <a:r>
                        <a:rPr lang="en-US">
                          <a:solidFill>
                            <a:schemeClr val="tx1">
                              <a:lumMod val="95000"/>
                              <a:lumOff val="5000"/>
                            </a:schemeClr>
                          </a:solidFill>
                          <a:latin typeface="Times New Roman" panose="02020603050405020304" pitchFamily="18" charset="0"/>
                          <a:cs typeface="Times New Roman" panose="02020603050405020304" pitchFamily="18" charset="0"/>
                        </a:rPr>
                        <a:t>Features</a:t>
                      </a:r>
                      <a:endParaRPr lang="en-US"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tc>
                <a:tc>
                  <a:txBody>
                    <a:bodyPr/>
                    <a:lstStyle/>
                    <a:p>
                      <a:r>
                        <a:rPr lang="en-US" dirty="0">
                          <a:solidFill>
                            <a:schemeClr val="tx1">
                              <a:lumMod val="95000"/>
                              <a:lumOff val="5000"/>
                            </a:schemeClr>
                          </a:solidFill>
                          <a:latin typeface="Times New Roman" panose="02020603050405020304" pitchFamily="18" charset="0"/>
                          <a:cs typeface="Times New Roman" panose="02020603050405020304" pitchFamily="18" charset="0"/>
                        </a:rPr>
                        <a:t>Cons</a:t>
                      </a:r>
                    </a:p>
                  </a:txBody>
                  <a:tcPr/>
                </a:tc>
                <a:extLst>
                  <a:ext uri="{0D108BD9-81ED-4DB2-BD59-A6C34878D82A}">
                    <a16:rowId xmlns:a16="http://schemas.microsoft.com/office/drawing/2014/main" val="2968082390"/>
                  </a:ext>
                </a:extLst>
              </a:tr>
              <a:tr h="2230341">
                <a:tc>
                  <a:txBody>
                    <a:bodyPr/>
                    <a:lstStyle/>
                    <a:p>
                      <a:pPr marL="0" indent="0" algn="l">
                        <a:buFont typeface="Arial" panose="020B0604020202020204" pitchFamily="34" charset="0"/>
                        <a:buNone/>
                      </a:pPr>
                      <a:r>
                        <a:rPr lang="en-US" sz="1400" b="1" dirty="0">
                          <a:latin typeface="Times New Roman" panose="02020603050405020304" pitchFamily="18" charset="0"/>
                          <a:cs typeface="Times New Roman" panose="02020603050405020304" pitchFamily="18" charset="0"/>
                        </a:rPr>
                        <a:t>Project Team: </a:t>
                      </a:r>
                    </a:p>
                    <a:p>
                      <a:pPr marL="0" indent="0" algn="ctr">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Yahya Abd El-Hameed Ahmed Ibrahim Waleed Ismail </a:t>
                      </a:r>
                      <a:r>
                        <a:rPr lang="en-US" sz="1200" dirty="0" err="1">
                          <a:latin typeface="Times New Roman" panose="02020603050405020304" pitchFamily="18" charset="0"/>
                          <a:cs typeface="Times New Roman" panose="02020603050405020304" pitchFamily="18" charset="0"/>
                        </a:rPr>
                        <a:t>Fawzy</a:t>
                      </a:r>
                      <a:r>
                        <a:rPr lang="en-US" sz="1200" dirty="0">
                          <a:latin typeface="Times New Roman" panose="02020603050405020304" pitchFamily="18" charset="0"/>
                          <a:cs typeface="Times New Roman" panose="02020603050405020304" pitchFamily="18" charset="0"/>
                        </a:rPr>
                        <a:t> El-</a:t>
                      </a:r>
                      <a:r>
                        <a:rPr lang="en-US" sz="1200" dirty="0" err="1">
                          <a:latin typeface="Times New Roman" panose="02020603050405020304" pitchFamily="18" charset="0"/>
                          <a:cs typeface="Times New Roman" panose="02020603050405020304" pitchFamily="18" charset="0"/>
                        </a:rPr>
                        <a:t>Ghannam</a:t>
                      </a:r>
                      <a:r>
                        <a:rPr lang="en-US" sz="1200" dirty="0">
                          <a:latin typeface="Times New Roman" panose="02020603050405020304" pitchFamily="18" charset="0"/>
                          <a:cs typeface="Times New Roman" panose="02020603050405020304" pitchFamily="18" charset="0"/>
                        </a:rPr>
                        <a:t> Ahmed Mostafa Hamada Amr Hassan Mohamed El-</a:t>
                      </a:r>
                      <a:r>
                        <a:rPr lang="en-US" sz="1200" dirty="0" err="1">
                          <a:latin typeface="Times New Roman" panose="02020603050405020304" pitchFamily="18" charset="0"/>
                          <a:cs typeface="Times New Roman" panose="02020603050405020304" pitchFamily="18" charset="0"/>
                        </a:rPr>
                        <a:t>Shaarawy</a:t>
                      </a:r>
                      <a:r>
                        <a:rPr lang="en-US" sz="1200" dirty="0">
                          <a:latin typeface="Times New Roman" panose="02020603050405020304" pitchFamily="18" charset="0"/>
                          <a:cs typeface="Times New Roman" panose="02020603050405020304" pitchFamily="18" charset="0"/>
                        </a:rPr>
                        <a:t> Ahmed Mohamed Hassan Amer Ahmed Mohamed Hussein </a:t>
                      </a:r>
                      <a:r>
                        <a:rPr lang="en-US" sz="1200" dirty="0" err="1">
                          <a:latin typeface="Times New Roman" panose="02020603050405020304" pitchFamily="18" charset="0"/>
                          <a:cs typeface="Times New Roman" panose="02020603050405020304" pitchFamily="18" charset="0"/>
                        </a:rPr>
                        <a:t>Maghraby</a:t>
                      </a:r>
                      <a:r>
                        <a:rPr lang="en-US" sz="1200" dirty="0">
                          <a:latin typeface="Times New Roman" panose="02020603050405020304" pitchFamily="18" charset="0"/>
                          <a:cs typeface="Times New Roman" panose="02020603050405020304" pitchFamily="18" charset="0"/>
                        </a:rPr>
                        <a:t> </a:t>
                      </a:r>
                    </a:p>
                    <a:p>
                      <a:pPr marL="0" indent="0" algn="l">
                        <a:buFont typeface="Arial" panose="020B0604020202020204" pitchFamily="34" charset="0"/>
                        <a:buNone/>
                      </a:pPr>
                      <a:r>
                        <a:rPr lang="en-US" sz="1400" b="1" dirty="0">
                          <a:latin typeface="Times New Roman" panose="02020603050405020304" pitchFamily="18" charset="0"/>
                          <a:cs typeface="Times New Roman" panose="02020603050405020304" pitchFamily="18" charset="0"/>
                        </a:rPr>
                        <a:t>Academic supervisor: </a:t>
                      </a:r>
                    </a:p>
                    <a:p>
                      <a:pPr marL="0" indent="0" algn="ctr">
                        <a:buFont typeface="Arial" panose="020B0604020202020204" pitchFamily="34" charset="0"/>
                        <a:buNone/>
                      </a:pPr>
                      <a:r>
                        <a:rPr lang="en-US" sz="1400" dirty="0">
                          <a:latin typeface="Times New Roman" panose="02020603050405020304" pitchFamily="18" charset="0"/>
                          <a:cs typeface="Times New Roman" panose="02020603050405020304" pitchFamily="18" charset="0"/>
                        </a:rPr>
                        <a:t>Dr Ahmed El-</a:t>
                      </a:r>
                      <a:r>
                        <a:rPr lang="en-US" sz="1400" dirty="0" err="1">
                          <a:latin typeface="Times New Roman" panose="02020603050405020304" pitchFamily="18" charset="0"/>
                          <a:cs typeface="Times New Roman" panose="02020603050405020304" pitchFamily="18" charset="0"/>
                        </a:rPr>
                        <a:t>Abbassy</a:t>
                      </a:r>
                      <a:endParaRPr lang="en-US" sz="1400" dirty="0">
                        <a:latin typeface="Times New Roman" panose="02020603050405020304" pitchFamily="18" charset="0"/>
                        <a:cs typeface="Times New Roman" panose="02020603050405020304" pitchFamily="18" charset="0"/>
                      </a:endParaRPr>
                    </a:p>
                    <a:p>
                      <a:pPr marL="0" indent="0" algn="l">
                        <a:buFont typeface="Arial" panose="020B0604020202020204" pitchFamily="34" charset="0"/>
                        <a:buNone/>
                      </a:pPr>
                      <a:r>
                        <a:rPr lang="en-US" sz="1400" b="1" dirty="0">
                          <a:latin typeface="Times New Roman" panose="02020603050405020304" pitchFamily="18" charset="0"/>
                          <a:cs typeface="Times New Roman" panose="02020603050405020304" pitchFamily="18" charset="0"/>
                        </a:rPr>
                        <a:t> Assisting supervisor:</a:t>
                      </a:r>
                    </a:p>
                    <a:p>
                      <a:pPr marL="0" indent="0" algn="ctr">
                        <a:buFont typeface="Arial" panose="020B0604020202020204" pitchFamily="34" charset="0"/>
                        <a:buNone/>
                      </a:pPr>
                      <a:r>
                        <a:rPr lang="en-US" sz="1400" dirty="0">
                          <a:latin typeface="Times New Roman" panose="02020603050405020304" pitchFamily="18" charset="0"/>
                          <a:cs typeface="Times New Roman" panose="02020603050405020304" pitchFamily="18" charset="0"/>
                        </a:rPr>
                        <a:t> Eng. </a:t>
                      </a:r>
                      <a:r>
                        <a:rPr lang="en-US" sz="1400" dirty="0" err="1">
                          <a:latin typeface="Times New Roman" panose="02020603050405020304" pitchFamily="18" charset="0"/>
                          <a:cs typeface="Times New Roman" panose="02020603050405020304" pitchFamily="18" charset="0"/>
                        </a:rPr>
                        <a:t>Hadeer</a:t>
                      </a:r>
                      <a:r>
                        <a:rPr lang="en-US" sz="1400" dirty="0">
                          <a:latin typeface="Times New Roman" panose="02020603050405020304" pitchFamily="18" charset="0"/>
                          <a:cs typeface="Times New Roman" panose="02020603050405020304" pitchFamily="18" charset="0"/>
                        </a:rPr>
                        <a:t> Alim </a:t>
                      </a:r>
                      <a:endParaRPr 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tc>
                <a:tc>
                  <a:txBody>
                    <a:bodyPr/>
                    <a:lstStyle/>
                    <a:p>
                      <a:pPr marL="285750" lvl="0" indent="-285750" algn="l" rtl="0">
                        <a:buFont typeface="Arial" panose="020B0604020202020204" pitchFamily="34" charset="0"/>
                        <a:buChar char="•"/>
                      </a:pPr>
                      <a:r>
                        <a:rPr lang="da-DK" sz="1600" dirty="0">
                          <a:latin typeface="Times New Roman" panose="02020603050405020304" pitchFamily="18" charset="0"/>
                          <a:cs typeface="Times New Roman" panose="02020603050405020304" pitchFamily="18" charset="0"/>
                        </a:rPr>
                        <a:t>Smart Glasses for Blind People</a:t>
                      </a:r>
                      <a:endParaRPr lang="da-DK" sz="1600" b="0" dirty="0">
                        <a:solidFill>
                          <a:schemeClr val="dk1"/>
                        </a:solidFill>
                        <a:latin typeface="Times New Roman" panose="02020603050405020304" pitchFamily="18" charset="0"/>
                        <a:cs typeface="Times New Roman" panose="02020603050405020304" pitchFamily="18" charset="0"/>
                      </a:endParaRPr>
                    </a:p>
                    <a:p>
                      <a:pPr marL="0" lvl="0" indent="0" algn="l" rtl="0">
                        <a:buFont typeface="Arial" panose="020B0604020202020204" pitchFamily="34" charset="0"/>
                        <a:buNone/>
                      </a:pPr>
                      <a:endParaRPr lang="da-DK" sz="1600" b="0" dirty="0">
                        <a:solidFill>
                          <a:schemeClr val="tx1">
                            <a:lumMod val="95000"/>
                            <a:lumOff val="5000"/>
                          </a:schemeClr>
                        </a:solidFill>
                        <a:latin typeface="Times New Roman" panose="02020603050405020304" pitchFamily="18" charset="0"/>
                        <a:cs typeface="Times New Roman" panose="02020603050405020304" pitchFamily="18" charset="0"/>
                      </a:endParaRPr>
                    </a:p>
                    <a:p>
                      <a:pPr marL="285750" lvl="0" indent="-285750" algn="l" rtl="0">
                        <a:buFont typeface="Arial" panose="020B0604020202020204" pitchFamily="34" charset="0"/>
                        <a:buChar char="•"/>
                      </a:pPr>
                      <a:r>
                        <a:rPr lang="da-DK" sz="1600" b="0" dirty="0">
                          <a:solidFill>
                            <a:schemeClr val="tx1">
                              <a:lumMod val="95000"/>
                              <a:lumOff val="5000"/>
                            </a:schemeClr>
                          </a:solidFill>
                          <a:latin typeface="Times New Roman" panose="02020603050405020304" pitchFamily="18" charset="0"/>
                          <a:cs typeface="Times New Roman" panose="02020603050405020304" pitchFamily="18" charset="0"/>
                        </a:rPr>
                        <a:t>2017</a:t>
                      </a:r>
                      <a:endParaRPr lang="en-US" sz="1600" b="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tc>
                <a:tc>
                  <a:txBody>
                    <a:bodyPr/>
                    <a:lstStyle/>
                    <a:p>
                      <a:pPr marL="285750" indent="-285750" algn="just">
                        <a:lnSpc>
                          <a:spcPct val="150000"/>
                        </a:lnSpc>
                        <a:buFont typeface="+mj-lt"/>
                        <a:buAutoNum type="arabicPeriod"/>
                      </a:pPr>
                      <a:r>
                        <a:rPr lang="en-US" sz="1400" dirty="0">
                          <a:latin typeface="Times New Roman" panose="02020603050405020304" pitchFamily="18" charset="0"/>
                          <a:cs typeface="Times New Roman" panose="02020603050405020304" pitchFamily="18" charset="0"/>
                        </a:rPr>
                        <a:t>Can recognize images and determine each object in the images </a:t>
                      </a:r>
                    </a:p>
                    <a:p>
                      <a:pPr marL="285750" indent="-285750" algn="just">
                        <a:lnSpc>
                          <a:spcPct val="150000"/>
                        </a:lnSpc>
                        <a:buFont typeface="+mj-lt"/>
                        <a:buAutoNum type="arabicPeriod"/>
                      </a:pPr>
                      <a:r>
                        <a:rPr lang="en-US" sz="1400" dirty="0">
                          <a:latin typeface="Times New Roman" panose="02020603050405020304" pitchFamily="18" charset="0"/>
                          <a:cs typeface="Times New Roman" panose="02020603050405020304" pitchFamily="18" charset="0"/>
                        </a:rPr>
                        <a:t>Compute the distance between the person and each object</a:t>
                      </a:r>
                    </a:p>
                  </a:txBody>
                  <a:tcPr/>
                </a:tc>
                <a:tc>
                  <a:txBody>
                    <a:bodyPr/>
                    <a:lstStyle/>
                    <a:p>
                      <a:r>
                        <a:rPr lang="en-US" sz="1400" dirty="0">
                          <a:solidFill>
                            <a:schemeClr val="tx1">
                              <a:lumMod val="95000"/>
                              <a:lumOff val="5000"/>
                            </a:schemeClr>
                          </a:solidFill>
                          <a:latin typeface="Times New Roman" panose="02020603050405020304" pitchFamily="18" charset="0"/>
                          <a:cs typeface="Times New Roman" panose="02020603050405020304" pitchFamily="18" charset="0"/>
                        </a:rPr>
                        <a:t>The glasses didn’t have the following:</a:t>
                      </a:r>
                    </a:p>
                    <a:p>
                      <a:pPr marL="342900" indent="-342900">
                        <a:lnSpc>
                          <a:spcPct val="150000"/>
                        </a:lnSpc>
                        <a:buFont typeface="+mj-lt"/>
                        <a:buAutoNum type="arabicPeriod"/>
                      </a:pPr>
                      <a:r>
                        <a:rPr lang="en-US" sz="1200" dirty="0">
                          <a:latin typeface="Times New Roman" panose="02020603050405020304" pitchFamily="18" charset="0"/>
                          <a:cs typeface="Times New Roman" panose="02020603050405020304" pitchFamily="18" charset="0"/>
                        </a:rPr>
                        <a:t>GPS Locator</a:t>
                      </a:r>
                    </a:p>
                    <a:p>
                      <a:pPr marL="342900" indent="-342900">
                        <a:lnSpc>
                          <a:spcPct val="150000"/>
                        </a:lnSpc>
                        <a:buFont typeface="+mj-lt"/>
                        <a:buAutoNum type="arabicPeriod"/>
                      </a:pPr>
                      <a:r>
                        <a:rPr lang="en-US" sz="1200" dirty="0">
                          <a:latin typeface="Times New Roman" panose="02020603050405020304" pitchFamily="18" charset="0"/>
                          <a:cs typeface="Times New Roman" panose="02020603050405020304" pitchFamily="18" charset="0"/>
                        </a:rPr>
                        <a:t>Wireless charging to recharge battery</a:t>
                      </a:r>
                    </a:p>
                    <a:p>
                      <a:pPr marL="342900" indent="-342900">
                        <a:lnSpc>
                          <a:spcPct val="150000"/>
                        </a:lnSpc>
                        <a:buFont typeface="+mj-lt"/>
                        <a:buAutoNum type="arabicPeriod"/>
                      </a:pPr>
                      <a:r>
                        <a:rPr lang="en-US" sz="1200" dirty="0">
                          <a:latin typeface="Times New Roman" panose="02020603050405020304" pitchFamily="18" charset="0"/>
                          <a:cs typeface="Times New Roman" panose="02020603050405020304" pitchFamily="18" charset="0"/>
                        </a:rPr>
                        <a:t>Panic button</a:t>
                      </a:r>
                    </a:p>
                    <a:p>
                      <a:pPr marL="342900" indent="-342900">
                        <a:lnSpc>
                          <a:spcPct val="150000"/>
                        </a:lnSpc>
                        <a:buFont typeface="+mj-lt"/>
                        <a:buAutoNum type="arabicPeriod"/>
                      </a:pPr>
                      <a:r>
                        <a:rPr lang="en-US" sz="1200" dirty="0">
                          <a:latin typeface="Times New Roman" panose="02020603050405020304" pitchFamily="18" charset="0"/>
                          <a:cs typeface="Times New Roman" panose="02020603050405020304" pitchFamily="18" charset="0"/>
                        </a:rPr>
                        <a:t>Sim card slot for data connectivity</a:t>
                      </a:r>
                    </a:p>
                    <a:p>
                      <a:pPr marL="342900" indent="-342900">
                        <a:lnSpc>
                          <a:spcPct val="150000"/>
                        </a:lnSpc>
                        <a:buFont typeface="+mj-lt"/>
                        <a:buAutoNum type="arabicPeriod"/>
                      </a:pPr>
                      <a:r>
                        <a:rPr lang="en-US" sz="1200" dirty="0">
                          <a:latin typeface="Times New Roman" panose="02020603050405020304" pitchFamily="18" charset="0"/>
                          <a:cs typeface="Times New Roman" panose="02020603050405020304" pitchFamily="18" charset="0"/>
                        </a:rPr>
                        <a:t>Roller device at top to generate powers</a:t>
                      </a:r>
                      <a:endParaRPr lang="en-US" sz="11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70227367"/>
                  </a:ext>
                </a:extLst>
              </a:tr>
              <a:tr h="1475961">
                <a:tc>
                  <a:txBody>
                    <a:bodyPr/>
                    <a:lstStyle/>
                    <a:p>
                      <a:pPr>
                        <a:lnSpc>
                          <a:spcPct val="150000"/>
                        </a:lnSpc>
                      </a:pPr>
                      <a:r>
                        <a:rPr lang="en-US" sz="1400" kern="1200" dirty="0" err="1">
                          <a:solidFill>
                            <a:schemeClr val="dk1"/>
                          </a:solidFill>
                          <a:latin typeface="Times New Roman" panose="02020603050405020304" pitchFamily="18" charset="0"/>
                          <a:ea typeface="+mn-ea"/>
                          <a:cs typeface="Times New Roman" panose="02020603050405020304" pitchFamily="18" charset="0"/>
                        </a:rPr>
                        <a:t>Maghfirah</a:t>
                      </a:r>
                      <a:r>
                        <a:rPr lang="en-US" sz="1400" kern="1200" dirty="0">
                          <a:solidFill>
                            <a:schemeClr val="dk1"/>
                          </a:solidFill>
                          <a:latin typeface="Times New Roman" panose="02020603050405020304" pitchFamily="18" charset="0"/>
                          <a:ea typeface="+mn-ea"/>
                          <a:cs typeface="Times New Roman" panose="02020603050405020304" pitchFamily="18" charset="0"/>
                        </a:rPr>
                        <a:t> Ali</a:t>
                      </a:r>
                    </a:p>
                    <a:p>
                      <a:pPr>
                        <a:lnSpc>
                          <a:spcPct val="150000"/>
                        </a:lnSpc>
                      </a:pPr>
                      <a:r>
                        <a:rPr lang="en-US" sz="1400" kern="1200" dirty="0">
                          <a:solidFill>
                            <a:schemeClr val="dk1"/>
                          </a:solidFill>
                          <a:latin typeface="Times New Roman" panose="02020603050405020304" pitchFamily="18" charset="0"/>
                          <a:ea typeface="+mn-ea"/>
                          <a:cs typeface="Times New Roman" panose="02020603050405020304" pitchFamily="18" charset="0"/>
                        </a:rPr>
                        <a:t>Tong Boon Tang</a:t>
                      </a:r>
                    </a:p>
                  </a:txBody>
                  <a:tcPr/>
                </a:tc>
                <a:tc>
                  <a:txBody>
                    <a:bodyPr/>
                    <a:lstStyle/>
                    <a:p>
                      <a:pPr marL="285750" indent="-285750" algn="l">
                        <a:buFont typeface="Arial" panose="020B0604020202020204" pitchFamily="34" charset="0"/>
                        <a:buChar char="•"/>
                      </a:pPr>
                      <a:r>
                        <a:rPr lang="en-US" sz="1600" kern="1200" dirty="0">
                          <a:solidFill>
                            <a:schemeClr val="dk1"/>
                          </a:solidFill>
                          <a:latin typeface="Times New Roman" panose="02020603050405020304" pitchFamily="18" charset="0"/>
                          <a:ea typeface="+mn-ea"/>
                          <a:cs typeface="Times New Roman" panose="02020603050405020304" pitchFamily="18" charset="0"/>
                        </a:rPr>
                        <a:t>Smart Glasses for the Visually Impaired People</a:t>
                      </a:r>
                    </a:p>
                    <a:p>
                      <a:pPr marL="0" indent="0" algn="l">
                        <a:buFont typeface="Arial" panose="020B0604020202020204" pitchFamily="34" charset="0"/>
                        <a:buNone/>
                      </a:pPr>
                      <a:endParaRPr lang="en-US" sz="1600" kern="1200" dirty="0">
                        <a:solidFill>
                          <a:schemeClr val="dk1"/>
                        </a:solidFill>
                        <a:latin typeface="Times New Roman" panose="02020603050405020304" pitchFamily="18" charset="0"/>
                        <a:ea typeface="+mn-ea"/>
                        <a:cs typeface="Times New Roman" panose="02020603050405020304" pitchFamily="18" charset="0"/>
                      </a:endParaRPr>
                    </a:p>
                    <a:p>
                      <a:pPr marL="285750" indent="-285750" algn="l">
                        <a:buFont typeface="Arial" panose="020B0604020202020204" pitchFamily="34" charset="0"/>
                        <a:buChar char="•"/>
                      </a:pPr>
                      <a:r>
                        <a:rPr lang="en-US" sz="1600" kern="1200" dirty="0">
                          <a:solidFill>
                            <a:schemeClr val="dk1"/>
                          </a:solidFill>
                          <a:latin typeface="Times New Roman" panose="02020603050405020304" pitchFamily="18" charset="0"/>
                          <a:ea typeface="+mn-ea"/>
                          <a:cs typeface="Times New Roman" panose="02020603050405020304" pitchFamily="18" charset="0"/>
                        </a:rPr>
                        <a:t>2016</a:t>
                      </a:r>
                    </a:p>
                  </a:txBody>
                  <a:tcPr/>
                </a:tc>
                <a:tc>
                  <a:txBody>
                    <a:bodyPr/>
                    <a:lstStyle/>
                    <a:p>
                      <a:pPr marL="342900" indent="-342900">
                        <a:buFont typeface="+mj-lt"/>
                        <a:buAutoNum type="arabicPeriod"/>
                      </a:pPr>
                      <a:r>
                        <a:rPr lang="en-US" sz="1200" kern="1200" dirty="0">
                          <a:solidFill>
                            <a:schemeClr val="dk1"/>
                          </a:solidFill>
                          <a:latin typeface="Times New Roman" panose="02020603050405020304" pitchFamily="18" charset="0"/>
                          <a:ea typeface="+mn-ea"/>
                          <a:cs typeface="Times New Roman" panose="02020603050405020304" pitchFamily="18" charset="0"/>
                        </a:rPr>
                        <a:t>New design of smart glasses that can provide assistance in multiple tasks at a low cost.</a:t>
                      </a:r>
                    </a:p>
                    <a:p>
                      <a:pPr marL="342900" indent="-342900">
                        <a:buFont typeface="+mj-lt"/>
                        <a:buAutoNum type="arabicPeriod"/>
                      </a:pPr>
                      <a:r>
                        <a:rPr lang="en-US" sz="1200" kern="1200" dirty="0">
                          <a:solidFill>
                            <a:schemeClr val="dk1"/>
                          </a:solidFill>
                          <a:latin typeface="Times New Roman" panose="02020603050405020304" pitchFamily="18" charset="0"/>
                          <a:ea typeface="+mn-ea"/>
                          <a:cs typeface="Times New Roman" panose="02020603050405020304" pitchFamily="18" charset="0"/>
                        </a:rPr>
                        <a:t>The design use  Raspberry Pi 2 single board computer, a camera, and an earpiece to convey information to the user. </a:t>
                      </a:r>
                    </a:p>
                  </a:txBody>
                  <a:tcPr/>
                </a:tc>
                <a:tc>
                  <a:txBody>
                    <a:bodyPr/>
                    <a:lstStyle/>
                    <a:p>
                      <a:r>
                        <a:rPr lang="en-US" sz="1800" kern="1200" dirty="0">
                          <a:solidFill>
                            <a:schemeClr val="dk1"/>
                          </a:solidFill>
                          <a:latin typeface="Times New Roman" panose="02020603050405020304" pitchFamily="18" charset="0"/>
                          <a:ea typeface="+mn-ea"/>
                          <a:cs typeface="Times New Roman" panose="02020603050405020304" pitchFamily="18" charset="0"/>
                        </a:rPr>
                        <a:t>The paper only demonstrate reading task only</a:t>
                      </a:r>
                    </a:p>
                  </a:txBody>
                  <a:tcPr/>
                </a:tc>
                <a:extLst>
                  <a:ext uri="{0D108BD9-81ED-4DB2-BD59-A6C34878D82A}">
                    <a16:rowId xmlns:a16="http://schemas.microsoft.com/office/drawing/2014/main" val="2184952572"/>
                  </a:ext>
                </a:extLst>
              </a:tr>
              <a:tr h="1935149">
                <a:tc>
                  <a:txBody>
                    <a:bodyPr/>
                    <a:lstStyle/>
                    <a:p>
                      <a:r>
                        <a:rPr lang="en-US" sz="1400" dirty="0" err="1">
                          <a:latin typeface="Times New Roman" panose="02020603050405020304" pitchFamily="18" charset="0"/>
                          <a:cs typeface="Times New Roman" panose="02020603050405020304" pitchFamily="18" charset="0"/>
                        </a:rPr>
                        <a:t>Nallapaneni</a:t>
                      </a:r>
                      <a:r>
                        <a:rPr lang="en-US" sz="1400" dirty="0">
                          <a:latin typeface="Times New Roman" panose="02020603050405020304" pitchFamily="18" charset="0"/>
                          <a:cs typeface="Times New Roman" panose="02020603050405020304" pitchFamily="18" charset="0"/>
                        </a:rPr>
                        <a:t> Manoj Kumar ,</a:t>
                      </a:r>
                    </a:p>
                    <a:p>
                      <a:r>
                        <a:rPr lang="en-US" sz="1400" dirty="0">
                          <a:latin typeface="Times New Roman" panose="02020603050405020304" pitchFamily="18" charset="0"/>
                          <a:cs typeface="Times New Roman" panose="02020603050405020304" pitchFamily="18" charset="0"/>
                        </a:rPr>
                        <a:t> Neeraj Kumar Singh , </a:t>
                      </a:r>
                    </a:p>
                    <a:p>
                      <a:r>
                        <a:rPr lang="en-US" sz="1400" dirty="0">
                          <a:latin typeface="Times New Roman" panose="02020603050405020304" pitchFamily="18" charset="0"/>
                          <a:cs typeface="Times New Roman" panose="02020603050405020304" pitchFamily="18" charset="0"/>
                        </a:rPr>
                        <a:t>V. K. </a:t>
                      </a:r>
                      <a:r>
                        <a:rPr lang="en-US" sz="1400" dirty="0" err="1">
                          <a:latin typeface="Times New Roman" panose="02020603050405020304" pitchFamily="18" charset="0"/>
                          <a:cs typeface="Times New Roman" panose="02020603050405020304" pitchFamily="18" charset="0"/>
                        </a:rPr>
                        <a:t>Peddiny</a:t>
                      </a:r>
                      <a:endParaRPr lang="en-US" sz="1400" dirty="0">
                        <a:latin typeface="Times New Roman" panose="02020603050405020304" pitchFamily="18" charset="0"/>
                        <a:cs typeface="Times New Roman" panose="02020603050405020304" pitchFamily="18" charset="0"/>
                      </a:endParaRPr>
                    </a:p>
                    <a:p>
                      <a:endParaRPr 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tc>
                <a:tc>
                  <a:txBody>
                    <a:bodyPr/>
                    <a:lstStyle/>
                    <a:p>
                      <a:pPr marL="285750" indent="-285750" algn="l" defTabSz="914400" rtl="0" eaLnBrk="1" latinLnBrk="0" hangingPunct="1">
                        <a:buFont typeface="Arial" panose="020B0604020202020204" pitchFamily="34" charset="0"/>
                        <a:buChar char="•"/>
                      </a:pPr>
                      <a:r>
                        <a:rPr lang="en-US" sz="1600" kern="1200" dirty="0">
                          <a:solidFill>
                            <a:schemeClr val="dk1"/>
                          </a:solidFill>
                          <a:latin typeface="Times New Roman" panose="02020603050405020304" pitchFamily="18" charset="0"/>
                          <a:ea typeface="+mn-ea"/>
                          <a:cs typeface="Times New Roman" panose="02020603050405020304" pitchFamily="18" charset="0"/>
                        </a:rPr>
                        <a:t>Wearable Smart Glass: Features, Applications, Current Progress and Challenges </a:t>
                      </a:r>
                    </a:p>
                    <a:p>
                      <a:pPr marL="0" indent="0" algn="l" defTabSz="914400" rtl="0" eaLnBrk="1" latinLnBrk="0" hangingPunct="1">
                        <a:buFont typeface="Arial" panose="020B0604020202020204" pitchFamily="34" charset="0"/>
                        <a:buNone/>
                      </a:pPr>
                      <a:endParaRPr lang="en-US" sz="1600" kern="1200" dirty="0">
                        <a:solidFill>
                          <a:schemeClr val="dk1"/>
                        </a:solidFill>
                        <a:latin typeface="Times New Roman" panose="02020603050405020304" pitchFamily="18" charset="0"/>
                        <a:ea typeface="+mn-ea"/>
                        <a:cs typeface="Times New Roman" panose="02020603050405020304" pitchFamily="18" charset="0"/>
                      </a:endParaRPr>
                    </a:p>
                    <a:p>
                      <a:pPr marL="285750" indent="-285750" algn="l" defTabSz="914400" rtl="0" eaLnBrk="1" latinLnBrk="0" hangingPunct="1">
                        <a:buFont typeface="Arial" panose="020B0604020202020204" pitchFamily="34" charset="0"/>
                        <a:buChar char="•"/>
                      </a:pPr>
                      <a:r>
                        <a:rPr lang="en-US" sz="1600" kern="1200" dirty="0">
                          <a:solidFill>
                            <a:schemeClr val="dk1"/>
                          </a:solidFill>
                          <a:latin typeface="Times New Roman" panose="02020603050405020304" pitchFamily="18" charset="0"/>
                          <a:ea typeface="+mn-ea"/>
                          <a:cs typeface="Times New Roman" panose="02020603050405020304" pitchFamily="18" charset="0"/>
                        </a:rPr>
                        <a:t>2018</a:t>
                      </a:r>
                    </a:p>
                  </a:txBody>
                  <a:tcPr/>
                </a:tc>
                <a:tc>
                  <a:txBody>
                    <a:bodyPr/>
                    <a:lstStyle/>
                    <a:p>
                      <a:pPr marL="0" indent="0">
                        <a:buFont typeface="Arial" panose="020B0604020202020204" pitchFamily="34" charset="0"/>
                        <a:buNone/>
                      </a:pPr>
                      <a:r>
                        <a:rPr lang="en-US" sz="1400" dirty="0">
                          <a:latin typeface="Times New Roman" panose="02020603050405020304" pitchFamily="18" charset="0"/>
                          <a:cs typeface="Times New Roman" panose="02020603050405020304" pitchFamily="18" charset="0"/>
                        </a:rPr>
                        <a:t>The paper shows the possible features of a typical smart glass available in the market. </a:t>
                      </a:r>
                    </a:p>
                    <a:p>
                      <a:pPr marL="228600" indent="-228600">
                        <a:buFont typeface="+mj-lt"/>
                        <a:buAutoNum type="arabicPeriod"/>
                      </a:pPr>
                      <a:r>
                        <a:rPr lang="en-US" sz="1400" dirty="0">
                          <a:latin typeface="Times New Roman" panose="02020603050405020304" pitchFamily="18" charset="0"/>
                          <a:cs typeface="Times New Roman" panose="02020603050405020304" pitchFamily="18" charset="0"/>
                        </a:rPr>
                        <a:t> voice recording</a:t>
                      </a:r>
                    </a:p>
                    <a:p>
                      <a:pPr marL="228600" indent="-228600">
                        <a:buFont typeface="+mj-lt"/>
                        <a:buAutoNum type="arabicPeriod"/>
                      </a:pPr>
                      <a:r>
                        <a:rPr lang="en-US" sz="1400" dirty="0">
                          <a:latin typeface="Times New Roman" panose="02020603050405020304" pitchFamily="18" charset="0"/>
                          <a:cs typeface="Times New Roman" panose="02020603050405020304" pitchFamily="18" charset="0"/>
                        </a:rPr>
                        <a:t> text preparation</a:t>
                      </a:r>
                    </a:p>
                    <a:p>
                      <a:pPr marL="228600" indent="-228600">
                        <a:buFont typeface="+mj-lt"/>
                        <a:buAutoNum type="arabicPeriod"/>
                      </a:pPr>
                      <a:r>
                        <a:rPr lang="en-US" sz="1400" dirty="0">
                          <a:latin typeface="Times New Roman" panose="02020603050405020304" pitchFamily="18" charset="0"/>
                          <a:cs typeface="Times New Roman" panose="02020603050405020304" pitchFamily="18" charset="0"/>
                        </a:rPr>
                        <a:t>video recording</a:t>
                      </a:r>
                    </a:p>
                    <a:p>
                      <a:pPr marL="228600" indent="-228600">
                        <a:buFont typeface="+mj-lt"/>
                        <a:buAutoNum type="arabicPeriod"/>
                      </a:pPr>
                      <a:r>
                        <a:rPr lang="en-US" sz="1400" dirty="0">
                          <a:latin typeface="Times New Roman" panose="02020603050405020304" pitchFamily="18" charset="0"/>
                          <a:cs typeface="Times New Roman" panose="02020603050405020304" pitchFamily="18" charset="0"/>
                        </a:rPr>
                        <a:t> location services,</a:t>
                      </a:r>
                    </a:p>
                    <a:p>
                      <a:pPr marL="228600" indent="-228600">
                        <a:buFont typeface="+mj-lt"/>
                        <a:buAutoNum type="arabicPeriod"/>
                      </a:pPr>
                      <a:r>
                        <a:rPr lang="en-US" sz="1400" dirty="0">
                          <a:latin typeface="Times New Roman" panose="02020603050405020304" pitchFamily="18" charset="0"/>
                          <a:cs typeface="Times New Roman" panose="02020603050405020304" pitchFamily="18" charset="0"/>
                        </a:rPr>
                        <a:t>data exchange</a:t>
                      </a:r>
                    </a:p>
                  </a:txBody>
                  <a:tcPr/>
                </a:tc>
                <a:tc>
                  <a:txBody>
                    <a:bodyPr/>
                    <a:lstStyle/>
                    <a:p>
                      <a:r>
                        <a:rPr lang="en-US" sz="1400" dirty="0">
                          <a:latin typeface="Times New Roman" panose="02020603050405020304" pitchFamily="18" charset="0"/>
                          <a:cs typeface="Times New Roman" panose="02020603050405020304" pitchFamily="18" charset="0"/>
                        </a:rPr>
                        <a:t>A</a:t>
                      </a:r>
                      <a:r>
                        <a:rPr lang="en-US" sz="1600" dirty="0">
                          <a:latin typeface="Times New Roman" panose="02020603050405020304" pitchFamily="18" charset="0"/>
                          <a:cs typeface="Times New Roman" panose="02020603050405020304" pitchFamily="18" charset="0"/>
                        </a:rPr>
                        <a:t>ccording to the paper conclusion more improvements are needed for the smart glass to make itself as the best fit in many potential areas.</a:t>
                      </a:r>
                      <a:endParaRPr 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48716919"/>
                  </a:ext>
                </a:extLst>
              </a:tr>
            </a:tbl>
          </a:graphicData>
        </a:graphic>
      </p:graphicFrame>
      <p:pic>
        <p:nvPicPr>
          <p:cNvPr id="3" name="Picture 2">
            <a:extLst>
              <a:ext uri="{FF2B5EF4-FFF2-40B4-BE49-F238E27FC236}">
                <a16:creationId xmlns:a16="http://schemas.microsoft.com/office/drawing/2014/main" id="{1ABB6B2C-5D87-2773-D57C-C79EECACF8B1}"/>
              </a:ext>
            </a:extLst>
          </p:cNvPr>
          <p:cNvPicPr>
            <a:picLocks noChangeAspect="1"/>
          </p:cNvPicPr>
          <p:nvPr/>
        </p:nvPicPr>
        <p:blipFill>
          <a:blip r:embed="rId3"/>
          <a:stretch>
            <a:fillRect/>
          </a:stretch>
        </p:blipFill>
        <p:spPr>
          <a:xfrm>
            <a:off x="784390" y="5589240"/>
            <a:ext cx="1656184" cy="809006"/>
          </a:xfrm>
          <a:prstGeom prst="rect">
            <a:avLst/>
          </a:prstGeom>
        </p:spPr>
      </p:pic>
    </p:spTree>
    <p:extLst>
      <p:ext uri="{BB962C8B-B14F-4D97-AF65-F5344CB8AC3E}">
        <p14:creationId xmlns:p14="http://schemas.microsoft.com/office/powerpoint/2010/main" val="36938467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le 18">
            <a:extLst>
              <a:ext uri="{FF2B5EF4-FFF2-40B4-BE49-F238E27FC236}">
                <a16:creationId xmlns:a16="http://schemas.microsoft.com/office/drawing/2014/main" id="{F20636DE-AD73-6F3A-862D-324C29F7C316}"/>
              </a:ext>
            </a:extLst>
          </p:cNvPr>
          <p:cNvGraphicFramePr>
            <a:graphicFrameLocks noGrp="1"/>
          </p:cNvGraphicFramePr>
          <p:nvPr>
            <p:extLst>
              <p:ext uri="{D42A27DB-BD31-4B8C-83A1-F6EECF244321}">
                <p14:modId xmlns:p14="http://schemas.microsoft.com/office/powerpoint/2010/main" val="3690553762"/>
              </p:ext>
            </p:extLst>
          </p:nvPr>
        </p:nvGraphicFramePr>
        <p:xfrm>
          <a:off x="0" y="980728"/>
          <a:ext cx="12186381" cy="6962736"/>
        </p:xfrm>
        <a:graphic>
          <a:graphicData uri="http://schemas.openxmlformats.org/drawingml/2006/table">
            <a:tbl>
              <a:tblPr firstRow="1" bandRow="1">
                <a:tableStyleId>{5C22544A-7EE6-4342-B048-85BDC9FD1C3A}</a:tableStyleId>
              </a:tblPr>
              <a:tblGrid>
                <a:gridCol w="3673405">
                  <a:extLst>
                    <a:ext uri="{9D8B030D-6E8A-4147-A177-3AD203B41FA5}">
                      <a16:colId xmlns:a16="http://schemas.microsoft.com/office/drawing/2014/main" val="3553563772"/>
                    </a:ext>
                  </a:extLst>
                </a:gridCol>
                <a:gridCol w="3148637">
                  <a:extLst>
                    <a:ext uri="{9D8B030D-6E8A-4147-A177-3AD203B41FA5}">
                      <a16:colId xmlns:a16="http://schemas.microsoft.com/office/drawing/2014/main" val="889614890"/>
                    </a:ext>
                  </a:extLst>
                </a:gridCol>
                <a:gridCol w="2946366">
                  <a:extLst>
                    <a:ext uri="{9D8B030D-6E8A-4147-A177-3AD203B41FA5}">
                      <a16:colId xmlns:a16="http://schemas.microsoft.com/office/drawing/2014/main" val="3245385580"/>
                    </a:ext>
                  </a:extLst>
                </a:gridCol>
                <a:gridCol w="2417973">
                  <a:extLst>
                    <a:ext uri="{9D8B030D-6E8A-4147-A177-3AD203B41FA5}">
                      <a16:colId xmlns:a16="http://schemas.microsoft.com/office/drawing/2014/main" val="4020470976"/>
                    </a:ext>
                  </a:extLst>
                </a:gridCol>
              </a:tblGrid>
              <a:tr h="34927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Authors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dirty="0">
                          <a:solidFill>
                            <a:schemeClr val="tx1">
                              <a:lumMod val="95000"/>
                              <a:lumOff val="5000"/>
                            </a:schemeClr>
                          </a:solidFill>
                          <a:latin typeface="Times New Roman" panose="02020603050405020304" pitchFamily="18" charset="0"/>
                          <a:cs typeface="Times New Roman" panose="02020603050405020304" pitchFamily="18" charset="0"/>
                        </a:rPr>
                        <a:t>Title/Year</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l"/>
                      <a:r>
                        <a:rPr lang="en-US" dirty="0">
                          <a:solidFill>
                            <a:schemeClr val="tx1">
                              <a:lumMod val="95000"/>
                              <a:lumOff val="5000"/>
                            </a:schemeClr>
                          </a:solidFill>
                          <a:latin typeface="Times New Roman" panose="02020603050405020304" pitchFamily="18" charset="0"/>
                          <a:cs typeface="Times New Roman" panose="02020603050405020304" pitchFamily="18" charset="0"/>
                        </a:rPr>
                        <a:t>Features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dirty="0">
                          <a:solidFill>
                            <a:schemeClr val="tx1">
                              <a:lumMod val="95000"/>
                              <a:lumOff val="5000"/>
                            </a:schemeClr>
                          </a:solidFill>
                          <a:latin typeface="Times New Roman" panose="02020603050405020304" pitchFamily="18" charset="0"/>
                          <a:cs typeface="Times New Roman" panose="02020603050405020304" pitchFamily="18" charset="0"/>
                        </a:rPr>
                        <a:t>Cons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968082390"/>
                  </a:ext>
                </a:extLst>
              </a:tr>
              <a:tr h="523918">
                <a:tc>
                  <a:txBody>
                    <a:bodyPr/>
                    <a:lstStyle/>
                    <a:p>
                      <a:r>
                        <a:rPr lang="en-US" sz="1600" b="0" i="0" u="none" kern="1200" dirty="0" err="1">
                          <a:solidFill>
                            <a:schemeClr val="tx1"/>
                          </a:solidFill>
                          <a:effectLst/>
                          <a:latin typeface="Times New Roman" panose="02020603050405020304" pitchFamily="18" charset="0"/>
                          <a:ea typeface="+mn-ea"/>
                          <a:cs typeface="Times New Roman" panose="02020603050405020304" pitchFamily="18" charset="0"/>
                          <a:hlinkClick r:id="rId2">
                            <a:extLst>
                              <a:ext uri="{A12FA001-AC4F-418D-AE19-62706E023703}">
                                <ahyp:hlinkClr xmlns:ahyp="http://schemas.microsoft.com/office/drawing/2018/hyperlinkcolor" val="tx"/>
                              </a:ext>
                            </a:extLst>
                          </a:hlinkClick>
                        </a:rPr>
                        <a:t>Jinqiang</a:t>
                      </a:r>
                      <a:r>
                        <a:rPr lang="en-US" sz="1600" b="0" i="0" u="none" kern="1200" dirty="0">
                          <a:solidFill>
                            <a:schemeClr val="tx1"/>
                          </a:solidFill>
                          <a:effectLst/>
                          <a:latin typeface="Times New Roman" panose="02020603050405020304" pitchFamily="18" charset="0"/>
                          <a:ea typeface="+mn-ea"/>
                          <a:cs typeface="Times New Roman" panose="02020603050405020304" pitchFamily="18" charset="0"/>
                          <a:hlinkClick r:id="rId2">
                            <a:extLst>
                              <a:ext uri="{A12FA001-AC4F-418D-AE19-62706E023703}">
                                <ahyp:hlinkClr xmlns:ahyp="http://schemas.microsoft.com/office/drawing/2018/hyperlinkcolor" val="tx"/>
                              </a:ext>
                            </a:extLst>
                          </a:hlinkClick>
                        </a:rPr>
                        <a:t> Bai</a:t>
                      </a:r>
                      <a:r>
                        <a:rPr lang="en-US" sz="1600" b="0" i="0" u="none"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b="0" i="0" u="none" kern="1200" dirty="0" err="1">
                          <a:solidFill>
                            <a:schemeClr val="tx1"/>
                          </a:solidFill>
                          <a:effectLst/>
                          <a:latin typeface="Times New Roman" panose="02020603050405020304" pitchFamily="18" charset="0"/>
                          <a:ea typeface="+mn-ea"/>
                          <a:cs typeface="Times New Roman" panose="02020603050405020304" pitchFamily="18" charset="0"/>
                          <a:hlinkClick r:id="rId3">
                            <a:extLst>
                              <a:ext uri="{A12FA001-AC4F-418D-AE19-62706E023703}">
                                <ahyp:hlinkClr xmlns:ahyp="http://schemas.microsoft.com/office/drawing/2018/hyperlinkcolor" val="tx"/>
                              </a:ext>
                            </a:extLst>
                          </a:hlinkClick>
                        </a:rPr>
                        <a:t>Shiguo</a:t>
                      </a:r>
                      <a:r>
                        <a:rPr lang="en-US" sz="1600" b="0" i="0" u="none" kern="1200" dirty="0">
                          <a:solidFill>
                            <a:schemeClr val="tx1"/>
                          </a:solidFill>
                          <a:effectLst/>
                          <a:latin typeface="Times New Roman" panose="02020603050405020304" pitchFamily="18" charset="0"/>
                          <a:ea typeface="+mn-ea"/>
                          <a:cs typeface="Times New Roman" panose="02020603050405020304" pitchFamily="18" charset="0"/>
                          <a:hlinkClick r:id="rId3">
                            <a:extLst>
                              <a:ext uri="{A12FA001-AC4F-418D-AE19-62706E023703}">
                                <ahyp:hlinkClr xmlns:ahyp="http://schemas.microsoft.com/office/drawing/2018/hyperlinkcolor" val="tx"/>
                              </a:ext>
                            </a:extLst>
                          </a:hlinkClick>
                        </a:rPr>
                        <a:t> Lian</a:t>
                      </a:r>
                      <a:r>
                        <a:rPr lang="en-US" sz="1600" b="0" i="0" u="none"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b="0" i="0" u="none" kern="1200" dirty="0" err="1">
                          <a:solidFill>
                            <a:schemeClr val="tx1"/>
                          </a:solidFill>
                          <a:effectLst/>
                          <a:latin typeface="Times New Roman" panose="02020603050405020304" pitchFamily="18" charset="0"/>
                          <a:ea typeface="+mn-ea"/>
                          <a:cs typeface="Times New Roman" panose="02020603050405020304" pitchFamily="18" charset="0"/>
                          <a:hlinkClick r:id="rId4">
                            <a:extLst>
                              <a:ext uri="{A12FA001-AC4F-418D-AE19-62706E023703}">
                                <ahyp:hlinkClr xmlns:ahyp="http://schemas.microsoft.com/office/drawing/2018/hyperlinkcolor" val="tx"/>
                              </a:ext>
                            </a:extLst>
                          </a:hlinkClick>
                        </a:rPr>
                        <a:t>Dijun</a:t>
                      </a:r>
                      <a:r>
                        <a:rPr lang="en-US" sz="1600" b="0" i="0" u="none" kern="1200" dirty="0">
                          <a:solidFill>
                            <a:schemeClr val="tx1"/>
                          </a:solidFill>
                          <a:effectLst/>
                          <a:latin typeface="Times New Roman" panose="02020603050405020304" pitchFamily="18" charset="0"/>
                          <a:ea typeface="+mn-ea"/>
                          <a:cs typeface="Times New Roman" panose="02020603050405020304" pitchFamily="18" charset="0"/>
                          <a:hlinkClick r:id="rId4">
                            <a:extLst>
                              <a:ext uri="{A12FA001-AC4F-418D-AE19-62706E023703}">
                                <ahyp:hlinkClr xmlns:ahyp="http://schemas.microsoft.com/office/drawing/2018/hyperlinkcolor" val="tx"/>
                              </a:ext>
                            </a:extLst>
                          </a:hlinkClick>
                        </a:rPr>
                        <a:t> </a:t>
                      </a:r>
                      <a:r>
                        <a:rPr lang="en-US" sz="1600" b="0" i="0" u="none" kern="1200" dirty="0" err="1">
                          <a:solidFill>
                            <a:schemeClr val="tx1"/>
                          </a:solidFill>
                          <a:effectLst/>
                          <a:latin typeface="Times New Roman" panose="02020603050405020304" pitchFamily="18" charset="0"/>
                          <a:ea typeface="+mn-ea"/>
                          <a:cs typeface="Times New Roman" panose="02020603050405020304" pitchFamily="18" charset="0"/>
                          <a:hlinkClick r:id="rId4">
                            <a:extLst>
                              <a:ext uri="{A12FA001-AC4F-418D-AE19-62706E023703}">
                                <ahyp:hlinkClr xmlns:ahyp="http://schemas.microsoft.com/office/drawing/2018/hyperlinkcolor" val="tx"/>
                              </a:ext>
                            </a:extLst>
                          </a:hlinkClick>
                        </a:rPr>
                        <a:t>Liu</a:t>
                      </a:r>
                      <a:r>
                        <a:rPr lang="en-US" sz="1600" b="0" i="0" u="none" kern="1200" dirty="0" err="1">
                          <a:solidFill>
                            <a:schemeClr val="tx1"/>
                          </a:solidFill>
                          <a:effectLst/>
                          <a:latin typeface="Times New Roman" panose="02020603050405020304" pitchFamily="18" charset="0"/>
                          <a:ea typeface="+mn-ea"/>
                          <a:cs typeface="Times New Roman" panose="02020603050405020304" pitchFamily="18" charset="0"/>
                        </a:rPr>
                        <a:t>Pu</a:t>
                      </a:r>
                      <a:endParaRPr lang="en-US" sz="1600" b="0" i="0" u="none" kern="1200" dirty="0">
                        <a:solidFill>
                          <a:schemeClr val="tx1"/>
                        </a:solidFill>
                        <a:effectLst/>
                        <a:latin typeface="Times New Roman" panose="02020603050405020304" pitchFamily="18" charset="0"/>
                        <a:ea typeface="+mn-ea"/>
                        <a:cs typeface="Times New Roman" panose="02020603050405020304" pitchFamily="18" charset="0"/>
                      </a:endParaRPr>
                    </a:p>
                    <a:p>
                      <a:pPr marL="0" indent="0" algn="ctr">
                        <a:buFont typeface="Arial" panose="020B0604020202020204" pitchFamily="34" charset="0"/>
                        <a:buNone/>
                      </a:pPr>
                      <a:endParaRPr lang="en-US" sz="1400" u="none"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mpd="sng">
                      <a:noFill/>
                    </a:lnL>
                    <a:lnR w="12700" cmpd="sng">
                      <a:noFill/>
                    </a:lnR>
                    <a:lnT w="38100" cmpd="sng">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rowSpan="2">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Times New Roman" panose="02020603050405020304" pitchFamily="18" charset="0"/>
                          <a:ea typeface="+mn-ea"/>
                          <a:cs typeface="Times New Roman" panose="02020603050405020304" pitchFamily="18" charset="0"/>
                        </a:rPr>
                        <a:t>Smart guiding glasses for visually impaired people in indoor environment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600" b="0" i="0" kern="1200" dirty="0">
                        <a:solidFill>
                          <a:schemeClr val="tx1">
                            <a:lumMod val="95000"/>
                            <a:lumOff val="5000"/>
                          </a:schemeClr>
                        </a:solidFill>
                        <a:effectLst/>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tx1">
                              <a:lumMod val="95000"/>
                              <a:lumOff val="5000"/>
                            </a:schemeClr>
                          </a:solidFill>
                          <a:effectLst/>
                          <a:latin typeface="Times New Roman" panose="02020603050405020304" pitchFamily="18" charset="0"/>
                          <a:ea typeface="+mn-ea"/>
                          <a:cs typeface="Times New Roman" panose="02020603050405020304" pitchFamily="18" charset="0"/>
                        </a:rPr>
                        <a:t>2017</a:t>
                      </a:r>
                      <a:endParaRPr lang="en-US" sz="2400" b="0" i="0" kern="1200" dirty="0">
                        <a:solidFill>
                          <a:schemeClr val="dk1"/>
                        </a:solidFill>
                        <a:effectLst/>
                        <a:latin typeface="Times New Roman" panose="02020603050405020304" pitchFamily="18" charset="0"/>
                        <a:ea typeface="+mn-ea"/>
                        <a:cs typeface="Times New Roman" panose="020206030504050203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rowSpan="2">
                  <a:txBody>
                    <a:bodyPr/>
                    <a:lstStyle/>
                    <a:p>
                      <a:pPr marL="0" indent="0">
                        <a:buFont typeface="+mj-lt"/>
                        <a:buNone/>
                      </a:pP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Utilizes both the depth sensor and ultrasonic sensor to solve the problems of detecting small obstacles, and transparent obstacles. </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rowSpan="2">
                  <a:txBody>
                    <a:bodyPr/>
                    <a:lstStyle/>
                    <a:p>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Focuses only on the Obstacle Avoidance</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70227367"/>
                  </a:ext>
                </a:extLst>
              </a:tr>
              <a:tr h="2116416">
                <a:tc>
                  <a:txBody>
                    <a:bodyPr/>
                    <a:lstStyle/>
                    <a:p>
                      <a:pPr marL="0" indent="0" algn="ctr">
                        <a:buFont typeface="Arial" panose="020B0604020202020204" pitchFamily="34" charset="0"/>
                        <a:buNone/>
                      </a:pPr>
                      <a:endParaRPr lang="en-US" sz="1400" u="none"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mpd="sng">
                      <a:noFill/>
                    </a:lnL>
                    <a:lnR w="12700" cmpd="sng">
                      <a:noFill/>
                    </a:lnR>
                    <a:lnT w="12700" cap="flat" cmpd="sng" algn="ctr">
                      <a:solidFill>
                        <a:schemeClr val="tx1"/>
                      </a:solidFill>
                      <a:prstDash val="sysDash"/>
                      <a:round/>
                      <a:headEnd type="none" w="med" len="med"/>
                      <a:tailEnd type="none" w="med" len="med"/>
                    </a:lnT>
                    <a:lnB w="12700" cmpd="sng">
                      <a:noFill/>
                    </a:lnB>
                    <a:lnTlToBr w="12700" cmpd="sng">
                      <a:noFill/>
                      <a:prstDash val="solid"/>
                    </a:lnTlToBr>
                    <a:lnBlToTr w="12700" cmpd="sng">
                      <a:noFill/>
                      <a:prstDash val="solid"/>
                    </a:lnBlToTr>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688847867"/>
                  </a:ext>
                </a:extLst>
              </a:tr>
              <a:tr h="2706908">
                <a:tc>
                  <a:txBody>
                    <a:bodyPr/>
                    <a:lstStyle/>
                    <a:p>
                      <a:r>
                        <a:rPr lang="en-US" sz="1800" b="0" i="0" u="none" kern="1200" dirty="0">
                          <a:solidFill>
                            <a:schemeClr val="tx1"/>
                          </a:solidFill>
                          <a:effectLst/>
                          <a:latin typeface="Times New Roman" panose="02020603050405020304" pitchFamily="18" charset="0"/>
                          <a:ea typeface="+mn-ea"/>
                          <a:cs typeface="Times New Roman" panose="02020603050405020304" pitchFamily="18" charset="0"/>
                          <a:hlinkClick r:id="rId5">
                            <a:extLst>
                              <a:ext uri="{A12FA001-AC4F-418D-AE19-62706E023703}">
                                <ahyp:hlinkClr xmlns:ahyp="http://schemas.microsoft.com/office/drawing/2018/hyperlinkcolor" val="tx"/>
                              </a:ext>
                            </a:extLst>
                          </a:hlinkClick>
                        </a:rPr>
                        <a:t>S. H. Vardhan</a:t>
                      </a:r>
                      <a:r>
                        <a:rPr lang="en-US" sz="1800" b="0" i="0" u="none"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b="0" i="0" u="none" kern="1200" dirty="0" err="1">
                          <a:solidFill>
                            <a:schemeClr val="tx1"/>
                          </a:solidFill>
                          <a:effectLst/>
                          <a:latin typeface="Times New Roman" panose="02020603050405020304" pitchFamily="18" charset="0"/>
                          <a:ea typeface="+mn-ea"/>
                          <a:cs typeface="Times New Roman" panose="02020603050405020304" pitchFamily="18" charset="0"/>
                          <a:hlinkClick r:id="rId6">
                            <a:extLst>
                              <a:ext uri="{A12FA001-AC4F-418D-AE19-62706E023703}">
                                <ahyp:hlinkClr xmlns:ahyp="http://schemas.microsoft.com/office/drawing/2018/hyperlinkcolor" val="tx"/>
                              </a:ext>
                            </a:extLst>
                          </a:hlinkClick>
                        </a:rPr>
                        <a:t>Jalluri</a:t>
                      </a:r>
                      <a:r>
                        <a:rPr lang="en-US" sz="1800" b="0" i="0" u="none" kern="1200" dirty="0">
                          <a:solidFill>
                            <a:schemeClr val="tx1"/>
                          </a:solidFill>
                          <a:effectLst/>
                          <a:latin typeface="Times New Roman" panose="02020603050405020304" pitchFamily="18" charset="0"/>
                          <a:ea typeface="+mn-ea"/>
                          <a:cs typeface="Times New Roman" panose="02020603050405020304" pitchFamily="18" charset="0"/>
                          <a:hlinkClick r:id="rId6">
                            <a:extLst>
                              <a:ext uri="{A12FA001-AC4F-418D-AE19-62706E023703}">
                                <ahyp:hlinkClr xmlns:ahyp="http://schemas.microsoft.com/office/drawing/2018/hyperlinkcolor" val="tx"/>
                              </a:ext>
                            </a:extLst>
                          </a:hlinkClick>
                        </a:rPr>
                        <a:t> Vardhan</a:t>
                      </a:r>
                      <a:r>
                        <a:rPr lang="en-US" sz="1800" b="0" i="0" u="none" kern="1200" dirty="0">
                          <a:solidFill>
                            <a:schemeClr val="tx1"/>
                          </a:solidFill>
                          <a:effectLst/>
                          <a:latin typeface="Times New Roman" panose="02020603050405020304" pitchFamily="18" charset="0"/>
                          <a:ea typeface="+mn-ea"/>
                          <a:cs typeface="Times New Roman" panose="02020603050405020304" pitchFamily="18" charset="0"/>
                        </a:rPr>
                        <a:t>, </a:t>
                      </a:r>
                    </a:p>
                    <a:p>
                      <a:r>
                        <a:rPr lang="en-US" sz="1800" b="0" i="0" u="none" kern="1200" dirty="0" err="1">
                          <a:solidFill>
                            <a:schemeClr val="tx1"/>
                          </a:solidFill>
                          <a:effectLst/>
                          <a:latin typeface="Times New Roman" panose="02020603050405020304" pitchFamily="18" charset="0"/>
                          <a:ea typeface="+mn-ea"/>
                          <a:cs typeface="Times New Roman" panose="02020603050405020304" pitchFamily="18" charset="0"/>
                          <a:hlinkClick r:id="rId7">
                            <a:extLst>
                              <a:ext uri="{A12FA001-AC4F-418D-AE19-62706E023703}">
                                <ahyp:hlinkClr xmlns:ahyp="http://schemas.microsoft.com/office/drawing/2018/hyperlinkcolor" val="tx"/>
                              </a:ext>
                            </a:extLst>
                          </a:hlinkClick>
                        </a:rPr>
                        <a:t>Garapati</a:t>
                      </a:r>
                      <a:r>
                        <a:rPr lang="en-US" sz="1800" b="0" i="0" u="none" kern="1200" dirty="0">
                          <a:solidFill>
                            <a:schemeClr val="tx1"/>
                          </a:solidFill>
                          <a:effectLst/>
                          <a:latin typeface="Times New Roman" panose="02020603050405020304" pitchFamily="18" charset="0"/>
                          <a:ea typeface="+mn-ea"/>
                          <a:cs typeface="Times New Roman" panose="02020603050405020304" pitchFamily="18" charset="0"/>
                          <a:hlinkClick r:id="rId7">
                            <a:extLst>
                              <a:ext uri="{A12FA001-AC4F-418D-AE19-62706E023703}">
                                <ahyp:hlinkClr xmlns:ahyp="http://schemas.microsoft.com/office/drawing/2018/hyperlinkcolor" val="tx"/>
                              </a:ext>
                            </a:extLst>
                          </a:hlinkClick>
                        </a:rPr>
                        <a:t> Rakesh</a:t>
                      </a:r>
                      <a:endParaRPr lang="en-US" sz="1800" b="0" i="0" u="none" kern="1200" dirty="0">
                        <a:solidFill>
                          <a:schemeClr val="tx1"/>
                        </a:solidFill>
                        <a:effectLst/>
                        <a:latin typeface="Times New Roman" panose="02020603050405020304" pitchFamily="18" charset="0"/>
                        <a:ea typeface="+mn-ea"/>
                        <a:cs typeface="Times New Roman" panose="02020603050405020304" pitchFamily="18" charset="0"/>
                      </a:endParaRPr>
                    </a:p>
                    <a:p>
                      <a:endParaRPr lang="en-US" sz="1800" b="0" i="0" u="none" kern="1200" dirty="0">
                        <a:solidFill>
                          <a:schemeClr val="dk1"/>
                        </a:solidFill>
                        <a:effectLst/>
                        <a:latin typeface="Times New Roman" panose="02020603050405020304" pitchFamily="18" charset="0"/>
                        <a:ea typeface="+mn-ea"/>
                        <a:cs typeface="Times New Roman" panose="02020603050405020304" pitchFamily="18" charset="0"/>
                      </a:endParaRPr>
                    </a:p>
                    <a:p>
                      <a:endParaRPr lang="en-US" sz="1400" u="none" kern="1200" dirty="0">
                        <a:solidFill>
                          <a:schemeClr val="dk1"/>
                        </a:solidFill>
                        <a:latin typeface="Times New Roman" panose="02020603050405020304" pitchFamily="18" charset="0"/>
                        <a:ea typeface="+mn-ea"/>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a-DK" sz="1600" b="0" i="0" kern="1200" dirty="0">
                          <a:solidFill>
                            <a:schemeClr val="dk1"/>
                          </a:solidFill>
                          <a:effectLst/>
                          <a:latin typeface="Times New Roman" panose="02020603050405020304" pitchFamily="18" charset="0"/>
                          <a:ea typeface="+mn-ea"/>
                          <a:cs typeface="Times New Roman" panose="02020603050405020304" pitchFamily="18" charset="0"/>
                        </a:rPr>
                        <a:t>SMART GLASSES FOR BLIND PEOPLE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da-DK" sz="1600" b="0" i="0" kern="1200" dirty="0">
                        <a:solidFill>
                          <a:schemeClr val="dk1"/>
                        </a:solidFill>
                        <a:effectLst/>
                        <a:latin typeface="Times New Roman" panose="02020603050405020304" pitchFamily="18" charset="0"/>
                        <a:ea typeface="+mn-ea"/>
                        <a:cs typeface="Times New Roman" panose="02020603050405020304" pitchFamily="18" charset="0"/>
                      </a:endParaRPr>
                    </a:p>
                    <a:p>
                      <a:pPr marL="285750" indent="-285750" algn="l">
                        <a:buFont typeface="Arial" panose="020B0604020202020204" pitchFamily="34" charset="0"/>
                        <a:buChar char="•"/>
                      </a:pPr>
                      <a:r>
                        <a:rPr lang="en-US" sz="2000" kern="1200" dirty="0">
                          <a:solidFill>
                            <a:schemeClr val="dk1"/>
                          </a:solidFill>
                          <a:latin typeface="Times New Roman" panose="02020603050405020304" pitchFamily="18" charset="0"/>
                          <a:ea typeface="+mn-ea"/>
                          <a:cs typeface="Times New Roman" panose="02020603050405020304" pitchFamily="18" charset="0"/>
                        </a:rPr>
                        <a:t>2021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342900" indent="-342900">
                        <a:buFont typeface="+mj-lt"/>
                        <a:buAutoNum type="arabicPeriod"/>
                      </a:pPr>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It has an in-built sensor in it which spreads ultrasonic waves in the direction the person is going by scanning at most 5-6 meters of 30o range. As soon as the obstacle is detected, the sensor detects it and sends it to the device which generates an automated buzzer voice near the ear.</a:t>
                      </a:r>
                    </a:p>
                    <a:p>
                      <a:pPr marL="342900" indent="-342900">
                        <a:buFont typeface="+mj-lt"/>
                        <a:buAutoNum type="arabicPeriod"/>
                      </a:pPr>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 An IR sensor detects the position of the glasses when they fell off  to the ground. As soon as it fell down it starts a buzzer that intimate the position to pick it again by the user.</a:t>
                      </a:r>
                      <a:endParaRPr lang="en-US" sz="1400" kern="1200" dirty="0">
                        <a:solidFill>
                          <a:schemeClr val="dk1"/>
                        </a:solidFill>
                        <a:latin typeface="Times New Roman" panose="02020603050405020304" pitchFamily="18" charset="0"/>
                        <a:ea typeface="+mn-ea"/>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228600" indent="-228600">
                        <a:buFont typeface="+mj-lt"/>
                        <a:buAutoNum type="arabicPeriod"/>
                      </a:pPr>
                      <a:r>
                        <a:rPr lang="en-US" sz="1400" kern="1200" dirty="0">
                          <a:solidFill>
                            <a:schemeClr val="dk1"/>
                          </a:solidFill>
                          <a:latin typeface="Times New Roman" panose="02020603050405020304" pitchFamily="18" charset="0"/>
                          <a:ea typeface="+mn-ea"/>
                          <a:cs typeface="Times New Roman" panose="02020603050405020304" pitchFamily="18" charset="0"/>
                        </a:rPr>
                        <a:t>Supporting only English language </a:t>
                      </a:r>
                    </a:p>
                    <a:p>
                      <a:pPr marL="228600" indent="-228600">
                        <a:buFont typeface="+mj-lt"/>
                        <a:buAutoNum type="arabicPeriod"/>
                      </a:pPr>
                      <a:r>
                        <a:rPr lang="en-US" sz="1400" kern="1200" dirty="0">
                          <a:solidFill>
                            <a:schemeClr val="dk1"/>
                          </a:solidFill>
                          <a:latin typeface="Times New Roman" panose="02020603050405020304" pitchFamily="18" charset="0"/>
                          <a:ea typeface="+mn-ea"/>
                          <a:cs typeface="Times New Roman" panose="02020603050405020304" pitchFamily="18" charset="0"/>
                        </a:rPr>
                        <a:t> The maximum distance of capturing the images is between150-300cm. </a:t>
                      </a:r>
                    </a:p>
                    <a:p>
                      <a:pPr marL="228600" indent="-228600">
                        <a:buFont typeface="+mj-lt"/>
                        <a:buAutoNum type="arabicPeriod"/>
                      </a:pPr>
                      <a:r>
                        <a:rPr lang="en-US" sz="1400" kern="1200" dirty="0">
                          <a:solidFill>
                            <a:schemeClr val="dk1"/>
                          </a:solidFill>
                          <a:latin typeface="Times New Roman" panose="02020603050405020304" pitchFamily="18" charset="0"/>
                          <a:ea typeface="+mn-ea"/>
                          <a:cs typeface="Times New Roman" panose="02020603050405020304" pitchFamily="18" charset="0"/>
                        </a:rPr>
                        <a:t> Design need to be more smaller and comfortable to wear</a:t>
                      </a:r>
                      <a:r>
                        <a:rPr lang="en-US" sz="1200" kern="1200" dirty="0">
                          <a:solidFill>
                            <a:schemeClr val="dk1"/>
                          </a:solidFill>
                          <a:latin typeface="Times New Roman" panose="02020603050405020304" pitchFamily="18" charset="0"/>
                          <a:ea typeface="+mn-ea"/>
                          <a:cs typeface="Times New Roman" panose="02020603050405020304" pitchFamily="18" charset="0"/>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84952572"/>
                  </a:ext>
                </a:extLst>
              </a:tr>
              <a:tr h="407492">
                <a:tc gridSpan="4">
                  <a:txBody>
                    <a:bodyPr/>
                    <a:lstStyle/>
                    <a:p>
                      <a:pPr marL="0" indent="0">
                        <a:buFont typeface="Arial" panose="020B0604020202020204" pitchFamily="34" charset="0"/>
                        <a:buNone/>
                      </a:pPr>
                      <a:endParaRPr lang="en-US" sz="11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sz="11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pPr marL="0" indent="0">
                        <a:buFont typeface="Arial" panose="020B0604020202020204" pitchFamily="34" charset="0"/>
                        <a:buNone/>
                      </a:pPr>
                      <a:endParaRPr lang="en-US" sz="11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sz="11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tc>
                <a:tc hMerge="1">
                  <a:txBody>
                    <a:bodyPr/>
                    <a:lstStyle/>
                    <a:p>
                      <a:pPr marL="0" indent="0">
                        <a:buFont typeface="Arial" panose="020B0604020202020204" pitchFamily="34" charset="0"/>
                        <a:buNone/>
                      </a:pPr>
                      <a:endParaRPr lang="en-US" sz="11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sz="11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tc>
                <a:tc hMerge="1">
                  <a:txBody>
                    <a:bodyPr/>
                    <a:lstStyle/>
                    <a:p>
                      <a:endParaRPr 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48716919"/>
                  </a:ext>
                </a:extLst>
              </a:tr>
            </a:tbl>
          </a:graphicData>
        </a:graphic>
      </p:graphicFrame>
      <p:pic>
        <p:nvPicPr>
          <p:cNvPr id="9" name="Picture 8">
            <a:extLst>
              <a:ext uri="{FF2B5EF4-FFF2-40B4-BE49-F238E27FC236}">
                <a16:creationId xmlns:a16="http://schemas.microsoft.com/office/drawing/2014/main" id="{AF4BB05B-2935-2492-08E9-2F9C05733F16}"/>
              </a:ext>
            </a:extLst>
          </p:cNvPr>
          <p:cNvPicPr>
            <a:picLocks noChangeAspect="1"/>
          </p:cNvPicPr>
          <p:nvPr/>
        </p:nvPicPr>
        <p:blipFill>
          <a:blip r:embed="rId8"/>
          <a:stretch>
            <a:fillRect/>
          </a:stretch>
        </p:blipFill>
        <p:spPr>
          <a:xfrm>
            <a:off x="5618" y="1844824"/>
            <a:ext cx="3714118" cy="2095161"/>
          </a:xfrm>
          <a:prstGeom prst="rect">
            <a:avLst/>
          </a:prstGeom>
        </p:spPr>
      </p:pic>
      <p:sp>
        <p:nvSpPr>
          <p:cNvPr id="2" name="Title 1">
            <a:extLst>
              <a:ext uri="{FF2B5EF4-FFF2-40B4-BE49-F238E27FC236}">
                <a16:creationId xmlns:a16="http://schemas.microsoft.com/office/drawing/2014/main" id="{34126973-02CC-51A4-0C71-2AC8B5A8861C}"/>
              </a:ext>
            </a:extLst>
          </p:cNvPr>
          <p:cNvSpPr txBox="1">
            <a:spLocks/>
          </p:cNvSpPr>
          <p:nvPr/>
        </p:nvSpPr>
        <p:spPr>
          <a:xfrm>
            <a:off x="191344" y="32299"/>
            <a:ext cx="9145016" cy="869229"/>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200" b="0" kern="1200" cap="all" baseline="0">
                <a:blipFill>
                  <a:blip r:embed="rId9">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16000" dirty="0">
                <a:solidFill>
                  <a:schemeClr val="accent1"/>
                </a:solidFill>
              </a:rPr>
              <a:t>Similar Projects for Smart Glasses-cont. </a:t>
            </a:r>
          </a:p>
        </p:txBody>
      </p:sp>
    </p:spTree>
    <p:extLst>
      <p:ext uri="{BB962C8B-B14F-4D97-AF65-F5344CB8AC3E}">
        <p14:creationId xmlns:p14="http://schemas.microsoft.com/office/powerpoint/2010/main" val="33469043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1C7FF924-8DA0-4BE9-8C7E-095B0EC13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6502" y="0"/>
            <a:ext cx="6125497"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BF24CC-9FD7-9191-9712-E0D0CA442E8E}"/>
              </a:ext>
            </a:extLst>
          </p:cNvPr>
          <p:cNvSpPr>
            <a:spLocks noGrp="1"/>
          </p:cNvSpPr>
          <p:nvPr>
            <p:ph type="title"/>
          </p:nvPr>
        </p:nvSpPr>
        <p:spPr>
          <a:xfrm>
            <a:off x="6400800" y="484632"/>
            <a:ext cx="5299586" cy="1609344"/>
          </a:xfrm>
          <a:ln>
            <a:noFill/>
          </a:ln>
        </p:spPr>
        <p:txBody>
          <a:bodyPr>
            <a:normAutofit/>
          </a:bodyPr>
          <a:lstStyle/>
          <a:p>
            <a:r>
              <a:rPr lang="en-US" sz="4800" dirty="0">
                <a:solidFill>
                  <a:schemeClr val="accent1"/>
                </a:solidFill>
              </a:rPr>
              <a:t>agenda</a:t>
            </a:r>
          </a:p>
        </p:txBody>
      </p:sp>
      <p:pic>
        <p:nvPicPr>
          <p:cNvPr id="3074" name="Picture 2" descr="Agenda - Free files and folders icons">
            <a:extLst>
              <a:ext uri="{FF2B5EF4-FFF2-40B4-BE49-F238E27FC236}">
                <a16:creationId xmlns:a16="http://schemas.microsoft.com/office/drawing/2014/main" id="{11689A1D-A65B-0530-1073-0FFF04D257A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3999" y="877900"/>
            <a:ext cx="5112461" cy="511246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5896121-232D-A271-696B-DDA85584D53C}"/>
              </a:ext>
            </a:extLst>
          </p:cNvPr>
          <p:cNvSpPr>
            <a:spLocks noGrp="1"/>
          </p:cNvSpPr>
          <p:nvPr>
            <p:ph idx="1"/>
          </p:nvPr>
        </p:nvSpPr>
        <p:spPr>
          <a:xfrm>
            <a:off x="6400799" y="1844824"/>
            <a:ext cx="5299585" cy="4327376"/>
          </a:xfrm>
        </p:spPr>
        <p:txBody>
          <a:bodyPr>
            <a:normAutofit fontScale="92500" lnSpcReduction="20000"/>
          </a:bodyPr>
          <a:lstStyle/>
          <a:p>
            <a:pPr marL="457200" indent="-457200">
              <a:buFont typeface="+mj-lt"/>
              <a:buAutoNum type="arabicParenR"/>
            </a:pPr>
            <a:r>
              <a:rPr lang="en-US" sz="3000" kern="1200" dirty="0"/>
              <a:t>Introduction</a:t>
            </a:r>
          </a:p>
          <a:p>
            <a:pPr marL="457200" indent="-457200">
              <a:buFont typeface="+mj-lt"/>
              <a:buAutoNum type="arabicParenR"/>
            </a:pPr>
            <a:r>
              <a:rPr lang="en-US" sz="3000" kern="1200" dirty="0"/>
              <a:t>Motivation </a:t>
            </a:r>
            <a:r>
              <a:rPr lang="en-US" sz="3000" dirty="0"/>
              <a:t>&amp;</a:t>
            </a:r>
            <a:r>
              <a:rPr lang="en-US" sz="3000" kern="1200" dirty="0"/>
              <a:t> </a:t>
            </a:r>
            <a:r>
              <a:rPr lang="en-US" sz="3000" dirty="0"/>
              <a:t>C</a:t>
            </a:r>
            <a:r>
              <a:rPr lang="en-US" sz="3000" kern="1200" dirty="0"/>
              <a:t>hallenges</a:t>
            </a:r>
          </a:p>
          <a:p>
            <a:pPr marL="457200" indent="-457200">
              <a:buFont typeface="+mj-lt"/>
              <a:buAutoNum type="arabicParenR"/>
            </a:pPr>
            <a:r>
              <a:rPr lang="en-US" sz="3000" kern="1200" dirty="0">
                <a:latin typeface="+mn-lt"/>
                <a:ea typeface="+mn-ea"/>
                <a:cs typeface="+mn-cs"/>
              </a:rPr>
              <a:t>Related Work</a:t>
            </a:r>
            <a:endParaRPr lang="en-US" sz="3000" kern="1200" dirty="0"/>
          </a:p>
          <a:p>
            <a:pPr marL="457200" indent="-457200">
              <a:buFont typeface="+mj-lt"/>
              <a:buAutoNum type="arabicParenR"/>
            </a:pPr>
            <a:r>
              <a:rPr lang="en-US" sz="3000" b="1" kern="1200" dirty="0">
                <a:solidFill>
                  <a:schemeClr val="accent1"/>
                </a:solidFill>
                <a:latin typeface="+mn-lt"/>
                <a:ea typeface="+mn-ea"/>
                <a:cs typeface="+mn-cs"/>
              </a:rPr>
              <a:t>Project </a:t>
            </a:r>
            <a:r>
              <a:rPr lang="en-US" sz="3000" b="1" dirty="0">
                <a:solidFill>
                  <a:schemeClr val="accent1"/>
                </a:solidFill>
              </a:rPr>
              <a:t>O</a:t>
            </a:r>
            <a:r>
              <a:rPr lang="en-US" sz="3000" b="1" kern="1200" dirty="0">
                <a:solidFill>
                  <a:schemeClr val="accent1"/>
                </a:solidFill>
                <a:latin typeface="+mn-lt"/>
                <a:ea typeface="+mn-ea"/>
                <a:cs typeface="+mn-cs"/>
              </a:rPr>
              <a:t>bjectives</a:t>
            </a:r>
          </a:p>
          <a:p>
            <a:pPr marL="457200" indent="-457200">
              <a:buFont typeface="+mj-lt"/>
              <a:buAutoNum type="arabicParenR"/>
            </a:pPr>
            <a:r>
              <a:rPr lang="en-US" sz="3000" dirty="0"/>
              <a:t>Hardware C</a:t>
            </a:r>
            <a:r>
              <a:rPr lang="en-US" sz="3000" kern="1200" dirty="0">
                <a:latin typeface="+mn-lt"/>
                <a:ea typeface="+mn-ea"/>
                <a:cs typeface="+mn-cs"/>
              </a:rPr>
              <a:t>omponents</a:t>
            </a:r>
          </a:p>
          <a:p>
            <a:pPr marL="457200" indent="-457200">
              <a:buFont typeface="+mj-lt"/>
              <a:buAutoNum type="arabicParenR"/>
            </a:pPr>
            <a:r>
              <a:rPr lang="en-US" sz="3000" dirty="0"/>
              <a:t>System Implementation &amp; Experimental Results</a:t>
            </a:r>
          </a:p>
          <a:p>
            <a:pPr marL="457200" indent="-457200">
              <a:buFont typeface="+mj-lt"/>
              <a:buAutoNum type="arabicParenR"/>
            </a:pPr>
            <a:r>
              <a:rPr lang="en-US" sz="3000" dirty="0"/>
              <a:t>User Guide</a:t>
            </a:r>
          </a:p>
          <a:p>
            <a:pPr marL="457200" indent="-457200">
              <a:buFont typeface="+mj-lt"/>
              <a:buAutoNum type="arabicParenR"/>
            </a:pPr>
            <a:r>
              <a:rPr lang="en-US" sz="3000" dirty="0"/>
              <a:t>Conclusion</a:t>
            </a:r>
          </a:p>
          <a:p>
            <a:pPr marL="457200" indent="-457200">
              <a:buFont typeface="+mj-lt"/>
              <a:buAutoNum type="arabicParenR"/>
            </a:pPr>
            <a:r>
              <a:rPr lang="en-US" sz="3000" kern="1200" dirty="0">
                <a:latin typeface="+mn-lt"/>
                <a:ea typeface="+mn-ea"/>
                <a:cs typeface="+mn-cs"/>
              </a:rPr>
              <a:t>Future work</a:t>
            </a:r>
          </a:p>
          <a:p>
            <a:pPr marL="0" indent="0">
              <a:buNone/>
            </a:pPr>
            <a:endParaRPr lang="en-US" sz="3000" dirty="0"/>
          </a:p>
          <a:p>
            <a:pPr marL="0" indent="0">
              <a:buNone/>
            </a:pPr>
            <a:endParaRPr lang="en-US" sz="1800" dirty="0"/>
          </a:p>
          <a:p>
            <a:pPr marL="457200" indent="-457200">
              <a:buFont typeface="+mj-lt"/>
              <a:buAutoNum type="arabicParenR"/>
            </a:pPr>
            <a:endParaRPr lang="en-US" sz="1800" dirty="0"/>
          </a:p>
          <a:p>
            <a:pPr marL="457200" indent="-457200">
              <a:buFont typeface="+mj-lt"/>
              <a:buAutoNum type="arabicParenR"/>
            </a:pPr>
            <a:endParaRPr lang="en-US" sz="1800" dirty="0"/>
          </a:p>
          <a:p>
            <a:pPr marL="457200" indent="-457200">
              <a:buFont typeface="+mj-lt"/>
              <a:buAutoNum type="arabicParenR"/>
            </a:pPr>
            <a:endParaRPr lang="en-US" sz="1800" b="1" kern="1200" dirty="0">
              <a:latin typeface="+mn-lt"/>
              <a:ea typeface="+mn-ea"/>
              <a:cs typeface="+mn-cs"/>
            </a:endParaRPr>
          </a:p>
          <a:p>
            <a:pPr marL="0" indent="0">
              <a:buNone/>
            </a:pPr>
            <a:endParaRPr lang="en-US" sz="1800" dirty="0"/>
          </a:p>
          <a:p>
            <a:pPr marL="457200" indent="-457200">
              <a:buFont typeface="+mj-lt"/>
              <a:buAutoNum type="arabicParenR"/>
            </a:pPr>
            <a:endParaRPr lang="en-US" sz="1800" kern="1200" dirty="0">
              <a:latin typeface="+mn-lt"/>
              <a:ea typeface="+mn-ea"/>
              <a:cs typeface="+mn-cs"/>
            </a:endParaRPr>
          </a:p>
          <a:p>
            <a:pPr marL="457200" indent="-457200">
              <a:buFont typeface="+mj-lt"/>
              <a:buAutoNum type="arabicParenR"/>
            </a:pPr>
            <a:endParaRPr lang="en-US" sz="1800" dirty="0"/>
          </a:p>
          <a:p>
            <a:pPr marL="0" indent="0" defTabSz="407731">
              <a:spcAft>
                <a:spcPts val="546"/>
              </a:spcAft>
              <a:buNone/>
            </a:pPr>
            <a:endParaRPr lang="en-US" sz="1800" dirty="0"/>
          </a:p>
          <a:p>
            <a:pPr marL="457200" indent="-457200">
              <a:buFont typeface="+mj-lt"/>
              <a:buAutoNum type="arabicParenR"/>
            </a:pPr>
            <a:endParaRPr lang="en-US" sz="1800" b="1" kern="1200" dirty="0"/>
          </a:p>
          <a:p>
            <a:pPr marL="457200" indent="-457200">
              <a:buFont typeface="+mj-lt"/>
              <a:buAutoNum type="arabicParenR"/>
            </a:pPr>
            <a:endParaRPr lang="en-US" sz="1800" b="1" dirty="0"/>
          </a:p>
          <a:p>
            <a:endParaRPr lang="en-US" sz="1800" dirty="0"/>
          </a:p>
        </p:txBody>
      </p:sp>
      <p:grpSp>
        <p:nvGrpSpPr>
          <p:cNvPr id="3081" name="Group 3080">
            <a:extLst>
              <a:ext uri="{FF2B5EF4-FFF2-40B4-BE49-F238E27FC236}">
                <a16:creationId xmlns:a16="http://schemas.microsoft.com/office/drawing/2014/main" id="{5029B4A8-2CF0-48DC-B29E-F3B62EDDC4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3082" name="Oval 3081">
              <a:extLst>
                <a:ext uri="{FF2B5EF4-FFF2-40B4-BE49-F238E27FC236}">
                  <a16:creationId xmlns:a16="http://schemas.microsoft.com/office/drawing/2014/main" id="{F71DA811-F7AE-460D-9891-57F221994B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083" name="Oval 3082">
              <a:extLst>
                <a:ext uri="{FF2B5EF4-FFF2-40B4-BE49-F238E27FC236}">
                  <a16:creationId xmlns:a16="http://schemas.microsoft.com/office/drawing/2014/main" id="{3747795E-BBFD-44B4-892D-2054745A84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755540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863AD45-F025-4500-8898-7DE237E4CB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45274" cy="6857999"/>
          </a:xfrm>
          <a:prstGeom prst="rect">
            <a:avLst/>
          </a:prstGeom>
          <a:blipFill dpi="0" rotWithShape="1">
            <a:blip r:embed="rId2">
              <a:alphaModFix amt="6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9891D9-DCE5-7C55-A3A9-2E3026CD5E30}"/>
              </a:ext>
            </a:extLst>
          </p:cNvPr>
          <p:cNvSpPr>
            <a:spLocks noGrp="1"/>
          </p:cNvSpPr>
          <p:nvPr>
            <p:ph type="title"/>
          </p:nvPr>
        </p:nvSpPr>
        <p:spPr>
          <a:xfrm>
            <a:off x="382280" y="484632"/>
            <a:ext cx="6743844" cy="1609344"/>
          </a:xfrm>
        </p:spPr>
        <p:txBody>
          <a:bodyPr>
            <a:normAutofit/>
          </a:bodyPr>
          <a:lstStyle/>
          <a:p>
            <a:r>
              <a:rPr lang="en-US" sz="7200" dirty="0">
                <a:solidFill>
                  <a:schemeClr val="accent1"/>
                </a:solidFill>
              </a:rPr>
              <a:t>Project Objective</a:t>
            </a:r>
          </a:p>
        </p:txBody>
      </p:sp>
      <p:sp>
        <p:nvSpPr>
          <p:cNvPr id="3" name="Content Placeholder 2">
            <a:extLst>
              <a:ext uri="{FF2B5EF4-FFF2-40B4-BE49-F238E27FC236}">
                <a16:creationId xmlns:a16="http://schemas.microsoft.com/office/drawing/2014/main" id="{E559377C-9761-58CA-C553-62CC79A27BA3}"/>
              </a:ext>
            </a:extLst>
          </p:cNvPr>
          <p:cNvSpPr>
            <a:spLocks noGrp="1"/>
          </p:cNvSpPr>
          <p:nvPr>
            <p:ph idx="1"/>
          </p:nvPr>
        </p:nvSpPr>
        <p:spPr>
          <a:xfrm>
            <a:off x="382279" y="2121408"/>
            <a:ext cx="6743845" cy="4050792"/>
          </a:xfrm>
        </p:spPr>
        <p:txBody>
          <a:bodyPr>
            <a:normAutofit fontScale="92500" lnSpcReduction="20000"/>
          </a:bodyPr>
          <a:lstStyle/>
          <a:p>
            <a:pPr marL="0" indent="0">
              <a:buNone/>
            </a:pPr>
            <a:r>
              <a:rPr lang="en-US" sz="4400" dirty="0"/>
              <a:t>Our objective is to develop smart glasses for blind individuals ,utilizing sensors,cameras &amp; AI ,to provide real-time feedback, enabling independent navigation and access to visual information.</a:t>
            </a:r>
          </a:p>
        </p:txBody>
      </p:sp>
      <p:pic>
        <p:nvPicPr>
          <p:cNvPr id="9" name="Picture 8">
            <a:extLst>
              <a:ext uri="{FF2B5EF4-FFF2-40B4-BE49-F238E27FC236}">
                <a16:creationId xmlns:a16="http://schemas.microsoft.com/office/drawing/2014/main" id="{A1D263E0-C6AD-317A-D17C-D2A2B47761C3}"/>
              </a:ext>
            </a:extLst>
          </p:cNvPr>
          <p:cNvPicPr>
            <a:picLocks noChangeAspect="1"/>
          </p:cNvPicPr>
          <p:nvPr/>
        </p:nvPicPr>
        <p:blipFill rotWithShape="1">
          <a:blip r:embed="rId3">
            <a:extLst>
              <a:ext uri="{28A0092B-C50C-407E-A947-70E740481C1C}">
                <a14:useLocalDpi xmlns:a14="http://schemas.microsoft.com/office/drawing/2010/main" val="0"/>
              </a:ext>
            </a:extLst>
          </a:blip>
          <a:srcRect l="17086" r="1" b="1"/>
          <a:stretch/>
        </p:blipFill>
        <p:spPr>
          <a:xfrm>
            <a:off x="8203460" y="640080"/>
            <a:ext cx="3369177" cy="5280471"/>
          </a:xfrm>
          <a:prstGeom prst="rect">
            <a:avLst/>
          </a:prstGeom>
        </p:spPr>
      </p:pic>
      <p:grpSp>
        <p:nvGrpSpPr>
          <p:cNvPr id="25" name="Group 24">
            <a:extLst>
              <a:ext uri="{FF2B5EF4-FFF2-40B4-BE49-F238E27FC236}">
                <a16:creationId xmlns:a16="http://schemas.microsoft.com/office/drawing/2014/main" id="{639A5BF8-72C2-43E2-A19E-D54875260B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6" name="Oval 25">
              <a:extLst>
                <a:ext uri="{FF2B5EF4-FFF2-40B4-BE49-F238E27FC236}">
                  <a16:creationId xmlns:a16="http://schemas.microsoft.com/office/drawing/2014/main" id="{892693D9-6EE8-42C4-B9CB-C347A34A5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7" name="Oval 26">
              <a:extLst>
                <a:ext uri="{FF2B5EF4-FFF2-40B4-BE49-F238E27FC236}">
                  <a16:creationId xmlns:a16="http://schemas.microsoft.com/office/drawing/2014/main" id="{6EB50024-24B3-46AB-9E69-716EE18835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280692629"/>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5298A0-E392-FB59-1CE6-FBB446FA1A9C}"/>
              </a:ext>
            </a:extLst>
          </p:cNvPr>
          <p:cNvSpPr txBox="1"/>
          <p:nvPr/>
        </p:nvSpPr>
        <p:spPr>
          <a:xfrm>
            <a:off x="1069848" y="484632"/>
            <a:ext cx="10058400" cy="1609344"/>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6600" cap="all" dirty="0">
                <a:solidFill>
                  <a:schemeClr val="accent1"/>
                </a:solidFill>
                <a:latin typeface="+mj-lt"/>
                <a:ea typeface="+mj-ea"/>
                <a:cs typeface="+mj-cs"/>
              </a:rPr>
              <a:t>Features</a:t>
            </a:r>
          </a:p>
        </p:txBody>
      </p:sp>
      <p:sp>
        <p:nvSpPr>
          <p:cNvPr id="10" name="Rectangle 9">
            <a:extLst>
              <a:ext uri="{FF2B5EF4-FFF2-40B4-BE49-F238E27FC236}">
                <a16:creationId xmlns:a16="http://schemas.microsoft.com/office/drawing/2014/main" id="{3FD711E9-7F79-40A9-8D9E-4AE293C15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2013293"/>
            <a:ext cx="10058400"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946D71B0-CBF0-5900-B466-D6F945DB207D}"/>
              </a:ext>
            </a:extLst>
          </p:cNvPr>
          <p:cNvGraphicFramePr>
            <a:graphicFrameLocks noGrp="1"/>
          </p:cNvGraphicFramePr>
          <p:nvPr>
            <p:ph idx="1"/>
            <p:extLst>
              <p:ext uri="{D42A27DB-BD31-4B8C-83A1-F6EECF244321}">
                <p14:modId xmlns:p14="http://schemas.microsoft.com/office/powerpoint/2010/main" val="2250199524"/>
              </p:ext>
            </p:extLst>
          </p:nvPr>
        </p:nvGraphicFramePr>
        <p:xfrm>
          <a:off x="1069975" y="2385390"/>
          <a:ext cx="10058400" cy="361784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85023974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1C7FF924-8DA0-4BE9-8C7E-095B0EC13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6502" y="0"/>
            <a:ext cx="6125497"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BF24CC-9FD7-9191-9712-E0D0CA442E8E}"/>
              </a:ext>
            </a:extLst>
          </p:cNvPr>
          <p:cNvSpPr>
            <a:spLocks noGrp="1"/>
          </p:cNvSpPr>
          <p:nvPr>
            <p:ph type="title"/>
          </p:nvPr>
        </p:nvSpPr>
        <p:spPr>
          <a:xfrm>
            <a:off x="6400800" y="484632"/>
            <a:ext cx="5299586" cy="1609344"/>
          </a:xfrm>
          <a:ln>
            <a:noFill/>
          </a:ln>
        </p:spPr>
        <p:txBody>
          <a:bodyPr>
            <a:normAutofit/>
          </a:bodyPr>
          <a:lstStyle/>
          <a:p>
            <a:r>
              <a:rPr lang="en-US" sz="4800" dirty="0">
                <a:solidFill>
                  <a:schemeClr val="accent1"/>
                </a:solidFill>
              </a:rPr>
              <a:t>agenda</a:t>
            </a:r>
          </a:p>
        </p:txBody>
      </p:sp>
      <p:pic>
        <p:nvPicPr>
          <p:cNvPr id="3074" name="Picture 2" descr="Agenda - Free files and folders icons">
            <a:extLst>
              <a:ext uri="{FF2B5EF4-FFF2-40B4-BE49-F238E27FC236}">
                <a16:creationId xmlns:a16="http://schemas.microsoft.com/office/drawing/2014/main" id="{11689A1D-A65B-0530-1073-0FFF04D257A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3999" y="877900"/>
            <a:ext cx="5112461" cy="511246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5896121-232D-A271-696B-DDA85584D53C}"/>
              </a:ext>
            </a:extLst>
          </p:cNvPr>
          <p:cNvSpPr>
            <a:spLocks noGrp="1"/>
          </p:cNvSpPr>
          <p:nvPr>
            <p:ph idx="1"/>
          </p:nvPr>
        </p:nvSpPr>
        <p:spPr>
          <a:xfrm>
            <a:off x="6400799" y="1844824"/>
            <a:ext cx="5299585" cy="4327376"/>
          </a:xfrm>
        </p:spPr>
        <p:txBody>
          <a:bodyPr>
            <a:normAutofit fontScale="92500" lnSpcReduction="20000"/>
          </a:bodyPr>
          <a:lstStyle/>
          <a:p>
            <a:pPr marL="457200" indent="-457200">
              <a:buFont typeface="+mj-lt"/>
              <a:buAutoNum type="arabicParenR"/>
            </a:pPr>
            <a:r>
              <a:rPr lang="en-US" sz="3000" kern="1200" dirty="0"/>
              <a:t>Introduction</a:t>
            </a:r>
          </a:p>
          <a:p>
            <a:pPr marL="457200" indent="-457200">
              <a:buFont typeface="+mj-lt"/>
              <a:buAutoNum type="arabicParenR"/>
            </a:pPr>
            <a:r>
              <a:rPr lang="en-US" sz="3000" kern="1200" dirty="0"/>
              <a:t>Motivation </a:t>
            </a:r>
            <a:r>
              <a:rPr lang="en-US" sz="3000" dirty="0"/>
              <a:t>&amp;</a:t>
            </a:r>
            <a:r>
              <a:rPr lang="en-US" sz="3000" kern="1200" dirty="0"/>
              <a:t> </a:t>
            </a:r>
            <a:r>
              <a:rPr lang="en-US" sz="3000" dirty="0"/>
              <a:t>C</a:t>
            </a:r>
            <a:r>
              <a:rPr lang="en-US" sz="3000" kern="1200" dirty="0"/>
              <a:t>hallenges</a:t>
            </a:r>
          </a:p>
          <a:p>
            <a:pPr marL="457200" indent="-457200">
              <a:buFont typeface="+mj-lt"/>
              <a:buAutoNum type="arabicParenR"/>
            </a:pPr>
            <a:r>
              <a:rPr lang="en-US" sz="3000" kern="1200" dirty="0">
                <a:latin typeface="+mn-lt"/>
                <a:ea typeface="+mn-ea"/>
                <a:cs typeface="+mn-cs"/>
              </a:rPr>
              <a:t>Related Work</a:t>
            </a:r>
            <a:endParaRPr lang="en-US" sz="3000" kern="1200" dirty="0"/>
          </a:p>
          <a:p>
            <a:pPr marL="457200" indent="-457200">
              <a:buFont typeface="+mj-lt"/>
              <a:buAutoNum type="arabicParenR"/>
            </a:pPr>
            <a:r>
              <a:rPr lang="en-US" sz="3000" kern="1200" dirty="0">
                <a:latin typeface="+mn-lt"/>
                <a:ea typeface="+mn-ea"/>
                <a:cs typeface="+mn-cs"/>
              </a:rPr>
              <a:t> Project </a:t>
            </a:r>
            <a:r>
              <a:rPr lang="en-US" sz="3000" dirty="0"/>
              <a:t>O</a:t>
            </a:r>
            <a:r>
              <a:rPr lang="en-US" sz="3000" kern="1200" dirty="0">
                <a:latin typeface="+mn-lt"/>
                <a:ea typeface="+mn-ea"/>
                <a:cs typeface="+mn-cs"/>
              </a:rPr>
              <a:t>bjectives</a:t>
            </a:r>
          </a:p>
          <a:p>
            <a:pPr marL="457200" indent="-457200">
              <a:buFont typeface="+mj-lt"/>
              <a:buAutoNum type="arabicParenR"/>
            </a:pPr>
            <a:r>
              <a:rPr lang="en-US" sz="3000" b="1" dirty="0">
                <a:solidFill>
                  <a:schemeClr val="accent1"/>
                </a:solidFill>
              </a:rPr>
              <a:t>Hardware C</a:t>
            </a:r>
            <a:r>
              <a:rPr lang="en-US" sz="3000" b="1" kern="1200" dirty="0">
                <a:solidFill>
                  <a:schemeClr val="accent1"/>
                </a:solidFill>
                <a:latin typeface="+mn-lt"/>
                <a:ea typeface="+mn-ea"/>
                <a:cs typeface="+mn-cs"/>
              </a:rPr>
              <a:t>omponents</a:t>
            </a:r>
          </a:p>
          <a:p>
            <a:pPr marL="457200" indent="-457200">
              <a:buFont typeface="+mj-lt"/>
              <a:buAutoNum type="arabicParenR"/>
            </a:pPr>
            <a:r>
              <a:rPr lang="en-US" sz="3000" dirty="0"/>
              <a:t>System Implementation &amp; Experimental Results</a:t>
            </a:r>
          </a:p>
          <a:p>
            <a:pPr marL="457200" indent="-457200">
              <a:buFont typeface="+mj-lt"/>
              <a:buAutoNum type="arabicParenR"/>
            </a:pPr>
            <a:r>
              <a:rPr lang="en-US" sz="3000" dirty="0"/>
              <a:t>User Guide</a:t>
            </a:r>
          </a:p>
          <a:p>
            <a:pPr marL="457200" indent="-457200">
              <a:buFont typeface="+mj-lt"/>
              <a:buAutoNum type="arabicParenR"/>
            </a:pPr>
            <a:r>
              <a:rPr lang="en-US" sz="3000" dirty="0"/>
              <a:t>Conclusion</a:t>
            </a:r>
          </a:p>
          <a:p>
            <a:pPr marL="457200" indent="-457200">
              <a:buFont typeface="+mj-lt"/>
              <a:buAutoNum type="arabicParenR"/>
            </a:pPr>
            <a:r>
              <a:rPr lang="en-US" sz="3000" kern="1200" dirty="0">
                <a:latin typeface="+mn-lt"/>
                <a:ea typeface="+mn-ea"/>
                <a:cs typeface="+mn-cs"/>
              </a:rPr>
              <a:t>Future work</a:t>
            </a:r>
            <a:endParaRPr lang="en-US" sz="3000" dirty="0"/>
          </a:p>
          <a:p>
            <a:pPr marL="0" indent="0">
              <a:buNone/>
            </a:pPr>
            <a:endParaRPr lang="en-US" sz="1800" dirty="0"/>
          </a:p>
          <a:p>
            <a:pPr marL="457200" indent="-457200">
              <a:buFont typeface="+mj-lt"/>
              <a:buAutoNum type="arabicParenR"/>
            </a:pPr>
            <a:endParaRPr lang="en-US" sz="1800" dirty="0"/>
          </a:p>
          <a:p>
            <a:pPr marL="457200" indent="-457200">
              <a:buFont typeface="+mj-lt"/>
              <a:buAutoNum type="arabicParenR"/>
            </a:pPr>
            <a:endParaRPr lang="en-US" sz="1800" dirty="0"/>
          </a:p>
          <a:p>
            <a:pPr marL="457200" indent="-457200">
              <a:buFont typeface="+mj-lt"/>
              <a:buAutoNum type="arabicParenR"/>
            </a:pPr>
            <a:endParaRPr lang="en-US" sz="1800" b="1" kern="1200" dirty="0">
              <a:latin typeface="+mn-lt"/>
              <a:ea typeface="+mn-ea"/>
              <a:cs typeface="+mn-cs"/>
            </a:endParaRPr>
          </a:p>
          <a:p>
            <a:pPr marL="0" indent="0">
              <a:buNone/>
            </a:pPr>
            <a:endParaRPr lang="en-US" sz="1800" dirty="0"/>
          </a:p>
          <a:p>
            <a:pPr marL="457200" indent="-457200">
              <a:buFont typeface="+mj-lt"/>
              <a:buAutoNum type="arabicParenR"/>
            </a:pPr>
            <a:endParaRPr lang="en-US" sz="1800" kern="1200" dirty="0">
              <a:latin typeface="+mn-lt"/>
              <a:ea typeface="+mn-ea"/>
              <a:cs typeface="+mn-cs"/>
            </a:endParaRPr>
          </a:p>
          <a:p>
            <a:pPr marL="457200" indent="-457200">
              <a:buFont typeface="+mj-lt"/>
              <a:buAutoNum type="arabicParenR"/>
            </a:pPr>
            <a:endParaRPr lang="en-US" sz="1800" dirty="0"/>
          </a:p>
          <a:p>
            <a:pPr marL="0" indent="0" defTabSz="407731">
              <a:spcAft>
                <a:spcPts val="546"/>
              </a:spcAft>
              <a:buNone/>
            </a:pPr>
            <a:endParaRPr lang="en-US" sz="1800" dirty="0"/>
          </a:p>
          <a:p>
            <a:pPr marL="457200" indent="-457200">
              <a:buFont typeface="+mj-lt"/>
              <a:buAutoNum type="arabicParenR"/>
            </a:pPr>
            <a:endParaRPr lang="en-US" sz="1800" b="1" kern="1200" dirty="0"/>
          </a:p>
          <a:p>
            <a:pPr marL="457200" indent="-457200">
              <a:buFont typeface="+mj-lt"/>
              <a:buAutoNum type="arabicParenR"/>
            </a:pPr>
            <a:endParaRPr lang="en-US" sz="1800" b="1" dirty="0"/>
          </a:p>
          <a:p>
            <a:endParaRPr lang="en-US" sz="1800" dirty="0"/>
          </a:p>
        </p:txBody>
      </p:sp>
      <p:grpSp>
        <p:nvGrpSpPr>
          <p:cNvPr id="3081" name="Group 3080">
            <a:extLst>
              <a:ext uri="{FF2B5EF4-FFF2-40B4-BE49-F238E27FC236}">
                <a16:creationId xmlns:a16="http://schemas.microsoft.com/office/drawing/2014/main" id="{5029B4A8-2CF0-48DC-B29E-F3B62EDDC4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3082" name="Oval 3081">
              <a:extLst>
                <a:ext uri="{FF2B5EF4-FFF2-40B4-BE49-F238E27FC236}">
                  <a16:creationId xmlns:a16="http://schemas.microsoft.com/office/drawing/2014/main" id="{F71DA811-F7AE-460D-9891-57F221994B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083" name="Oval 3082">
              <a:extLst>
                <a:ext uri="{FF2B5EF4-FFF2-40B4-BE49-F238E27FC236}">
                  <a16:creationId xmlns:a16="http://schemas.microsoft.com/office/drawing/2014/main" id="{3747795E-BBFD-44B4-892D-2054745A84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262255814"/>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4FB3BF-790E-A2E2-145A-9A8E6A97629C}"/>
              </a:ext>
            </a:extLst>
          </p:cNvPr>
          <p:cNvSpPr>
            <a:spLocks noGrp="1"/>
          </p:cNvSpPr>
          <p:nvPr>
            <p:ph type="title"/>
          </p:nvPr>
        </p:nvSpPr>
        <p:spPr>
          <a:xfrm>
            <a:off x="8285696" y="2304664"/>
            <a:ext cx="3544035" cy="1609344"/>
          </a:xfrm>
          <a:ln>
            <a:noFill/>
          </a:ln>
        </p:spPr>
        <p:txBody>
          <a:bodyPr vert="horz" lIns="91440" tIns="45720" rIns="91440" bIns="45720" rtlCol="0" anchor="ctr">
            <a:noAutofit/>
          </a:bodyPr>
          <a:lstStyle/>
          <a:p>
            <a:r>
              <a:rPr lang="en-US" sz="6000" dirty="0">
                <a:solidFill>
                  <a:schemeClr val="accent1"/>
                </a:solidFill>
              </a:rPr>
              <a:t>Functional block diagram</a:t>
            </a:r>
          </a:p>
        </p:txBody>
      </p:sp>
      <p:pic>
        <p:nvPicPr>
          <p:cNvPr id="7" name="Picture 6" descr="A picture containing electronics, electronic device, screenshot, gadget&#10;&#10;Description automatically generated">
            <a:extLst>
              <a:ext uri="{FF2B5EF4-FFF2-40B4-BE49-F238E27FC236}">
                <a16:creationId xmlns:a16="http://schemas.microsoft.com/office/drawing/2014/main" id="{457F6C39-00FB-4FEF-277F-671F330450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6667" y="640080"/>
            <a:ext cx="5196933" cy="5588101"/>
          </a:xfrm>
          <a:prstGeom prst="rect">
            <a:avLst/>
          </a:prstGeom>
        </p:spPr>
      </p:pic>
      <p:sp>
        <p:nvSpPr>
          <p:cNvPr id="4" name="TextBox 3"/>
          <p:cNvSpPr txBox="1"/>
          <p:nvPr/>
        </p:nvSpPr>
        <p:spPr>
          <a:xfrm>
            <a:off x="8156351" y="2121408"/>
            <a:ext cx="3544034" cy="4050792"/>
          </a:xfrm>
          <a:prstGeom prst="rect">
            <a:avLst/>
          </a:prstGeom>
        </p:spPr>
        <p:txBody>
          <a:bodyPr vert="horz" lIns="91440" tIns="45720" rIns="91440" bIns="45720" rtlCol="0">
            <a:normAutofit/>
          </a:bodyPr>
          <a:lstStyle/>
          <a:p>
            <a:pPr indent="-182880" defTabSz="914400">
              <a:lnSpc>
                <a:spcPct val="90000"/>
              </a:lnSpc>
              <a:spcAft>
                <a:spcPts val="600"/>
              </a:spcAft>
              <a:buClr>
                <a:schemeClr val="accent1">
                  <a:lumMod val="75000"/>
                </a:schemeClr>
              </a:buClr>
              <a:buSzPct val="85000"/>
              <a:buFont typeface="Wingdings" pitchFamily="2" charset="2"/>
              <a:buChar char="§"/>
            </a:pPr>
            <a:endParaRPr lang="en-US" sz="1600" b="1" dirty="0"/>
          </a:p>
        </p:txBody>
      </p:sp>
      <p:grpSp>
        <p:nvGrpSpPr>
          <p:cNvPr id="37" name="Group 36">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38" name="Oval 37">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9" name="Oval 38">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3" name="Right Arrow 2"/>
          <p:cNvSpPr/>
          <p:nvPr/>
        </p:nvSpPr>
        <p:spPr>
          <a:xfrm>
            <a:off x="479376" y="332656"/>
            <a:ext cx="288032"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1ADE47C-E1B1-5B54-C912-90B4740DF2A9}"/>
              </a:ext>
            </a:extLst>
          </p:cNvPr>
          <p:cNvSpPr txBox="1"/>
          <p:nvPr/>
        </p:nvSpPr>
        <p:spPr>
          <a:xfrm>
            <a:off x="767408" y="233848"/>
            <a:ext cx="6096000" cy="341632"/>
          </a:xfrm>
          <a:prstGeom prst="rect">
            <a:avLst/>
          </a:prstGeom>
          <a:noFill/>
        </p:spPr>
        <p:txBody>
          <a:bodyPr wrap="square">
            <a:spAutoFit/>
          </a:bodyPr>
          <a:lstStyle/>
          <a:p>
            <a:pPr defTabSz="914400">
              <a:lnSpc>
                <a:spcPct val="90000"/>
              </a:lnSpc>
              <a:spcAft>
                <a:spcPts val="600"/>
              </a:spcAft>
              <a:buClr>
                <a:schemeClr val="accent1">
                  <a:lumMod val="75000"/>
                </a:schemeClr>
              </a:buClr>
              <a:buSzPct val="85000"/>
            </a:pPr>
            <a:r>
              <a:rPr lang="en-US" sz="1800" b="1" dirty="0">
                <a:solidFill>
                  <a:schemeClr val="accent1"/>
                </a:solidFill>
              </a:rPr>
              <a:t>Hardware</a:t>
            </a:r>
          </a:p>
        </p:txBody>
      </p:sp>
    </p:spTree>
    <p:extLst>
      <p:ext uri="{BB962C8B-B14F-4D97-AF65-F5344CB8AC3E}">
        <p14:creationId xmlns:p14="http://schemas.microsoft.com/office/powerpoint/2010/main" val="3166896033"/>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BCD6C-3F81-991A-CF37-BE602DB884CD}"/>
              </a:ext>
            </a:extLst>
          </p:cNvPr>
          <p:cNvSpPr>
            <a:spLocks noGrp="1"/>
          </p:cNvSpPr>
          <p:nvPr>
            <p:ph type="title"/>
          </p:nvPr>
        </p:nvSpPr>
        <p:spPr>
          <a:xfrm>
            <a:off x="1069848" y="484632"/>
            <a:ext cx="10058400" cy="1609344"/>
          </a:xfrm>
        </p:spPr>
        <p:txBody>
          <a:bodyPr>
            <a:normAutofit/>
          </a:bodyPr>
          <a:lstStyle/>
          <a:p>
            <a:r>
              <a:rPr lang="en-US" dirty="0">
                <a:solidFill>
                  <a:schemeClr val="accent1"/>
                </a:solidFill>
              </a:rPr>
              <a:t>Submitted By</a:t>
            </a:r>
          </a:p>
        </p:txBody>
      </p:sp>
      <p:sp>
        <p:nvSpPr>
          <p:cNvPr id="22" name="Rectangle 8">
            <a:extLst>
              <a:ext uri="{FF2B5EF4-FFF2-40B4-BE49-F238E27FC236}">
                <a16:creationId xmlns:a16="http://schemas.microsoft.com/office/drawing/2014/main" id="{3FD711E9-7F79-40A9-8D9E-4AE293C15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2013293"/>
            <a:ext cx="100584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81D8CAA2-F756-AD76-4000-154C4EF83230}"/>
              </a:ext>
            </a:extLst>
          </p:cNvPr>
          <p:cNvGraphicFramePr>
            <a:graphicFrameLocks noGrp="1"/>
          </p:cNvGraphicFramePr>
          <p:nvPr>
            <p:ph idx="1"/>
            <p:extLst>
              <p:ext uri="{D42A27DB-BD31-4B8C-83A1-F6EECF244321}">
                <p14:modId xmlns:p14="http://schemas.microsoft.com/office/powerpoint/2010/main" val="3973241312"/>
              </p:ext>
            </p:extLst>
          </p:nvPr>
        </p:nvGraphicFramePr>
        <p:xfrm>
          <a:off x="1069975" y="2385390"/>
          <a:ext cx="10058400" cy="36178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9479927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550AE69-AC86-4188-83E5-A856C4F1D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EC4CA156-2C9D-4F0C-B229-88D8B5E1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D7361ED3-EBE5-4EFC-8DA3-D0CE4BF2F4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6" name="Group 15">
            <a:extLst>
              <a:ext uri="{FF2B5EF4-FFF2-40B4-BE49-F238E27FC236}">
                <a16:creationId xmlns:a16="http://schemas.microsoft.com/office/drawing/2014/main" id="{85105087-7F16-4C94-837C-C45445116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7" name="Oval 16">
              <a:extLst>
                <a:ext uri="{FF2B5EF4-FFF2-40B4-BE49-F238E27FC236}">
                  <a16:creationId xmlns:a16="http://schemas.microsoft.com/office/drawing/2014/main" id="{4F2F3467-E50F-4A91-B27D-E324936A6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8" name="Oval 17">
              <a:extLst>
                <a:ext uri="{FF2B5EF4-FFF2-40B4-BE49-F238E27FC236}">
                  <a16:creationId xmlns:a16="http://schemas.microsoft.com/office/drawing/2014/main" id="{D678BE03-AC84-4940-A7FD-5B143FE2D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0" name="Rectangle 19">
            <a:extLst>
              <a:ext uri="{FF2B5EF4-FFF2-40B4-BE49-F238E27FC236}">
                <a16:creationId xmlns:a16="http://schemas.microsoft.com/office/drawing/2014/main" id="{8363C3DA-5063-4048-965B-F5FDB35CC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2" name="Rectangle 21">
            <a:extLst>
              <a:ext uri="{FF2B5EF4-FFF2-40B4-BE49-F238E27FC236}">
                <a16:creationId xmlns:a16="http://schemas.microsoft.com/office/drawing/2014/main" id="{4BE79ECB-20D1-486E-B39D-0F98D69BEB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928117"/>
            <a:ext cx="10351008" cy="80683"/>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2F1DBD8-7930-4EF6-AF8F-F6A674303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5470" y="1110053"/>
            <a:ext cx="3386371" cy="4580301"/>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FC67E4-1AFF-7329-5B2A-A3F4D4881D1E}"/>
              </a:ext>
            </a:extLst>
          </p:cNvPr>
          <p:cNvSpPr>
            <a:spLocks noGrp="1"/>
          </p:cNvSpPr>
          <p:nvPr>
            <p:ph type="title"/>
          </p:nvPr>
        </p:nvSpPr>
        <p:spPr>
          <a:xfrm>
            <a:off x="8200102" y="1432223"/>
            <a:ext cx="2818417" cy="3357976"/>
          </a:xfrm>
        </p:spPr>
        <p:txBody>
          <a:bodyPr vert="horz" lIns="91440" tIns="45720" rIns="91440" bIns="45720" rtlCol="0" anchor="ctr">
            <a:normAutofit/>
          </a:bodyPr>
          <a:lstStyle/>
          <a:p>
            <a:pPr>
              <a:lnSpc>
                <a:spcPct val="80000"/>
              </a:lnSpc>
            </a:pPr>
            <a:r>
              <a:rPr lang="en-US" sz="4400" dirty="0">
                <a:solidFill>
                  <a:schemeClr val="accent1"/>
                </a:solidFill>
              </a:rPr>
              <a:t>Hardware components</a:t>
            </a:r>
          </a:p>
        </p:txBody>
      </p:sp>
      <p:sp>
        <p:nvSpPr>
          <p:cNvPr id="26" name="Rectangle 25">
            <a:extLst>
              <a:ext uri="{FF2B5EF4-FFF2-40B4-BE49-F238E27FC236}">
                <a16:creationId xmlns:a16="http://schemas.microsoft.com/office/drawing/2014/main" id="{F39044D3-8725-4D57-BD64-A96E7C271A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780565"/>
            <a:ext cx="10351008" cy="80683"/>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8DCC089B-F750-4C12-822F-DF53F4DD36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85338" y="4460675"/>
            <a:chExt cx="1080904" cy="1080902"/>
          </a:xfrm>
        </p:grpSpPr>
        <p:sp>
          <p:nvSpPr>
            <p:cNvPr id="29" name="Oval 28">
              <a:extLst>
                <a:ext uri="{FF2B5EF4-FFF2-40B4-BE49-F238E27FC236}">
                  <a16:creationId xmlns:a16="http://schemas.microsoft.com/office/drawing/2014/main" id="{3CDC7132-9021-4F21-AE5A-9B9B90C982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0" name="Oval 29">
              <a:extLst>
                <a:ext uri="{FF2B5EF4-FFF2-40B4-BE49-F238E27FC236}">
                  <a16:creationId xmlns:a16="http://schemas.microsoft.com/office/drawing/2014/main" id="{00D011B8-BF69-4B6B-B3D2-F1BA771086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3" name="Rectangle 2"/>
          <p:cNvSpPr/>
          <p:nvPr/>
        </p:nvSpPr>
        <p:spPr>
          <a:xfrm>
            <a:off x="919895" y="217440"/>
            <a:ext cx="1417568" cy="400110"/>
          </a:xfrm>
          <a:prstGeom prst="rect">
            <a:avLst/>
          </a:prstGeom>
        </p:spPr>
        <p:txBody>
          <a:bodyPr wrap="none">
            <a:spAutoFit/>
          </a:bodyPr>
          <a:lstStyle/>
          <a:p>
            <a:r>
              <a:rPr lang="en-US" sz="2000" b="1" dirty="0">
                <a:solidFill>
                  <a:schemeClr val="accent1"/>
                </a:solidFill>
              </a:rPr>
              <a:t>Hardware</a:t>
            </a:r>
            <a:endParaRPr lang="en-US" sz="2000" b="1" dirty="0"/>
          </a:p>
        </p:txBody>
      </p:sp>
      <p:sp>
        <p:nvSpPr>
          <p:cNvPr id="19" name="Right Arrow 18"/>
          <p:cNvSpPr/>
          <p:nvPr/>
        </p:nvSpPr>
        <p:spPr>
          <a:xfrm>
            <a:off x="479376" y="332656"/>
            <a:ext cx="288032"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close up of a circuit board&#10;&#10;Description automatically generated with low confidence">
            <a:extLst>
              <a:ext uri="{FF2B5EF4-FFF2-40B4-BE49-F238E27FC236}">
                <a16:creationId xmlns:a16="http://schemas.microsoft.com/office/drawing/2014/main" id="{EE530CBC-FE9D-08B5-521F-CE8D8F93F6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61882" y="1141938"/>
            <a:ext cx="6135188" cy="4593522"/>
          </a:xfrm>
          <a:prstGeom prst="rect">
            <a:avLst/>
          </a:prstGeom>
        </p:spPr>
      </p:pic>
    </p:spTree>
    <p:extLst>
      <p:ext uri="{BB962C8B-B14F-4D97-AF65-F5344CB8AC3E}">
        <p14:creationId xmlns:p14="http://schemas.microsoft.com/office/powerpoint/2010/main" val="2322548444"/>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3">
            <a:extLst>
              <a:ext uri="{FF2B5EF4-FFF2-40B4-BE49-F238E27FC236}">
                <a16:creationId xmlns:a16="http://schemas.microsoft.com/office/drawing/2014/main" id="{9B69D52A-EADE-CF17-9FCF-F436F00B4780}"/>
              </a:ext>
            </a:extLst>
          </p:cNvPr>
          <p:cNvGraphicFramePr>
            <a:graphicFrameLocks noGrp="1"/>
          </p:cNvGraphicFramePr>
          <p:nvPr>
            <p:ph sz="half" idx="2"/>
            <p:extLst>
              <p:ext uri="{D42A27DB-BD31-4B8C-83A1-F6EECF244321}">
                <p14:modId xmlns:p14="http://schemas.microsoft.com/office/powerpoint/2010/main" val="4236966043"/>
              </p:ext>
            </p:extLst>
          </p:nvPr>
        </p:nvGraphicFramePr>
        <p:xfrm>
          <a:off x="3069371" y="3893711"/>
          <a:ext cx="5526384" cy="2621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p:cNvSpPr/>
          <p:nvPr/>
        </p:nvSpPr>
        <p:spPr>
          <a:xfrm>
            <a:off x="941922" y="204609"/>
            <a:ext cx="3497894" cy="400110"/>
          </a:xfrm>
          <a:prstGeom prst="rect">
            <a:avLst/>
          </a:prstGeom>
        </p:spPr>
        <p:txBody>
          <a:bodyPr wrap="square">
            <a:spAutoFit/>
          </a:bodyPr>
          <a:lstStyle/>
          <a:p>
            <a:r>
              <a:rPr lang="en-US" sz="2000" b="1" i="0" dirty="0">
                <a:solidFill>
                  <a:schemeClr val="accent1">
                    <a:lumMod val="75000"/>
                  </a:schemeClr>
                </a:solidFill>
                <a:effectLst/>
                <a:latin typeface="Gotham-Book"/>
              </a:rPr>
              <a:t>Raspberry Pi 4 Model B</a:t>
            </a:r>
            <a:endParaRPr lang="en-US" sz="2000" b="1" dirty="0">
              <a:solidFill>
                <a:schemeClr val="accent1">
                  <a:lumMod val="75000"/>
                </a:schemeClr>
              </a:solidFill>
            </a:endParaRPr>
          </a:p>
        </p:txBody>
      </p:sp>
      <p:sp>
        <p:nvSpPr>
          <p:cNvPr id="12" name="Right Arrow 11"/>
          <p:cNvSpPr/>
          <p:nvPr/>
        </p:nvSpPr>
        <p:spPr>
          <a:xfrm>
            <a:off x="479376" y="332656"/>
            <a:ext cx="288032"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electronics, text, electronic component, circuit component&#10;&#10;Description automatically generated">
            <a:extLst>
              <a:ext uri="{FF2B5EF4-FFF2-40B4-BE49-F238E27FC236}">
                <a16:creationId xmlns:a16="http://schemas.microsoft.com/office/drawing/2014/main" id="{F11CEC0D-D4A9-D76C-B5F3-9AF01D7DB66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12371" y="836711"/>
            <a:ext cx="5812565" cy="3056999"/>
          </a:xfrm>
          <a:prstGeom prst="rect">
            <a:avLst/>
          </a:prstGeom>
        </p:spPr>
      </p:pic>
    </p:spTree>
    <p:extLst>
      <p:ext uri="{BB962C8B-B14F-4D97-AF65-F5344CB8AC3E}">
        <p14:creationId xmlns:p14="http://schemas.microsoft.com/office/powerpoint/2010/main" val="2420456997"/>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4">
            <a:extLst>
              <a:ext uri="{FF2B5EF4-FFF2-40B4-BE49-F238E27FC236}">
                <a16:creationId xmlns:a16="http://schemas.microsoft.com/office/drawing/2014/main" id="{1EA1AE96-36B4-E4E1-C02B-F8648E7AD830}"/>
              </a:ext>
            </a:extLst>
          </p:cNvPr>
          <p:cNvGraphicFramePr>
            <a:graphicFrameLocks/>
          </p:cNvGraphicFramePr>
          <p:nvPr>
            <p:extLst>
              <p:ext uri="{D42A27DB-BD31-4B8C-83A1-F6EECF244321}">
                <p14:modId xmlns:p14="http://schemas.microsoft.com/office/powerpoint/2010/main" val="1129992376"/>
              </p:ext>
            </p:extLst>
          </p:nvPr>
        </p:nvGraphicFramePr>
        <p:xfrm>
          <a:off x="314454" y="3674585"/>
          <a:ext cx="11640616" cy="30841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p:cNvSpPr/>
          <p:nvPr/>
        </p:nvSpPr>
        <p:spPr>
          <a:xfrm>
            <a:off x="941922" y="204609"/>
            <a:ext cx="2374368" cy="400110"/>
          </a:xfrm>
          <a:prstGeom prst="rect">
            <a:avLst/>
          </a:prstGeom>
        </p:spPr>
        <p:txBody>
          <a:bodyPr wrap="none">
            <a:spAutoFit/>
          </a:bodyPr>
          <a:lstStyle/>
          <a:p>
            <a:r>
              <a:rPr lang="en-US" sz="2000" b="1">
                <a:solidFill>
                  <a:schemeClr val="accent1">
                    <a:lumMod val="75000"/>
                  </a:schemeClr>
                </a:solidFill>
                <a:cs typeface="Calibri"/>
              </a:rPr>
              <a:t>Ultrasonic sensor</a:t>
            </a:r>
            <a:endParaRPr lang="en-US" sz="2000" b="1" dirty="0">
              <a:solidFill>
                <a:schemeClr val="accent1">
                  <a:lumMod val="75000"/>
                </a:schemeClr>
              </a:solidFill>
            </a:endParaRPr>
          </a:p>
        </p:txBody>
      </p:sp>
      <p:sp>
        <p:nvSpPr>
          <p:cNvPr id="12" name="Right Arrow 11"/>
          <p:cNvSpPr/>
          <p:nvPr/>
        </p:nvSpPr>
        <p:spPr>
          <a:xfrm>
            <a:off x="479376" y="332656"/>
            <a:ext cx="288032"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 up of a device&#10;&#10;Description automatically generated with low confidence">
            <a:extLst>
              <a:ext uri="{FF2B5EF4-FFF2-40B4-BE49-F238E27FC236}">
                <a16:creationId xmlns:a16="http://schemas.microsoft.com/office/drawing/2014/main" id="{56DAB69F-D656-86A0-05B6-2986D294D30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35518" y="412213"/>
            <a:ext cx="5320964" cy="2968297"/>
          </a:xfrm>
          <a:prstGeom prst="rect">
            <a:avLst/>
          </a:prstGeom>
        </p:spPr>
      </p:pic>
    </p:spTree>
    <p:extLst>
      <p:ext uri="{BB962C8B-B14F-4D97-AF65-F5344CB8AC3E}">
        <p14:creationId xmlns:p14="http://schemas.microsoft.com/office/powerpoint/2010/main" val="1630754576"/>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15761" y="692696"/>
            <a:ext cx="3657600" cy="640080"/>
          </a:xfrm>
        </p:spPr>
        <p:txBody>
          <a:bodyPr/>
          <a:lstStyle/>
          <a:p>
            <a:pPr algn="l"/>
            <a:r>
              <a:rPr lang="en-US" i="0" dirty="0">
                <a:effectLst/>
                <a:latin typeface="Amazon Ember"/>
              </a:rPr>
              <a:t>Logitech C270 Hd Webcam</a:t>
            </a:r>
          </a:p>
        </p:txBody>
      </p:sp>
      <p:graphicFrame>
        <p:nvGraphicFramePr>
          <p:cNvPr id="12" name="Content Placeholder 3">
            <a:extLst>
              <a:ext uri="{FF2B5EF4-FFF2-40B4-BE49-F238E27FC236}">
                <a16:creationId xmlns:a16="http://schemas.microsoft.com/office/drawing/2014/main" id="{F0D82BA5-97B8-E58A-ADAF-37FCC944F7BA}"/>
              </a:ext>
            </a:extLst>
          </p:cNvPr>
          <p:cNvGraphicFramePr>
            <a:graphicFrameLocks noGrp="1"/>
          </p:cNvGraphicFramePr>
          <p:nvPr>
            <p:ph sz="half" idx="2"/>
            <p:extLst>
              <p:ext uri="{D42A27DB-BD31-4B8C-83A1-F6EECF244321}">
                <p14:modId xmlns:p14="http://schemas.microsoft.com/office/powerpoint/2010/main" val="2179834493"/>
              </p:ext>
            </p:extLst>
          </p:nvPr>
        </p:nvGraphicFramePr>
        <p:xfrm>
          <a:off x="1144170" y="4072569"/>
          <a:ext cx="9903659" cy="25649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Rectangle 12">
            <a:extLst>
              <a:ext uri="{FF2B5EF4-FFF2-40B4-BE49-F238E27FC236}">
                <a16:creationId xmlns:a16="http://schemas.microsoft.com/office/drawing/2014/main" id="{62828370-6DFF-9ED1-3B32-A41D0D03FA9B}"/>
              </a:ext>
            </a:extLst>
          </p:cNvPr>
          <p:cNvSpPr/>
          <p:nvPr/>
        </p:nvSpPr>
        <p:spPr>
          <a:xfrm>
            <a:off x="77093" y="4794085"/>
            <a:ext cx="2623801" cy="138139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 name="Rectangle 1"/>
          <p:cNvSpPr/>
          <p:nvPr/>
        </p:nvSpPr>
        <p:spPr>
          <a:xfrm>
            <a:off x="911978" y="220527"/>
            <a:ext cx="1417568" cy="400110"/>
          </a:xfrm>
          <a:prstGeom prst="rect">
            <a:avLst/>
          </a:prstGeom>
        </p:spPr>
        <p:txBody>
          <a:bodyPr wrap="none">
            <a:spAutoFit/>
          </a:bodyPr>
          <a:lstStyle/>
          <a:p>
            <a:r>
              <a:rPr lang="en-US" sz="2000" b="1" dirty="0">
                <a:solidFill>
                  <a:schemeClr val="accent1"/>
                </a:solidFill>
              </a:rPr>
              <a:t>Hardware</a:t>
            </a:r>
            <a:endParaRPr lang="en-US" sz="2000" b="1" dirty="0"/>
          </a:p>
        </p:txBody>
      </p:sp>
      <p:sp>
        <p:nvSpPr>
          <p:cNvPr id="14" name="Right Arrow 13"/>
          <p:cNvSpPr/>
          <p:nvPr/>
        </p:nvSpPr>
        <p:spPr>
          <a:xfrm>
            <a:off x="479376" y="332656"/>
            <a:ext cx="288032"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close-up of a webcam&#10;&#10;Description automatically generated with medium confidence">
            <a:extLst>
              <a:ext uri="{FF2B5EF4-FFF2-40B4-BE49-F238E27FC236}">
                <a16:creationId xmlns:a16="http://schemas.microsoft.com/office/drawing/2014/main" id="{C4C01F57-5FCF-3BD1-BC53-3B839E93653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71864" y="1404835"/>
            <a:ext cx="2751801" cy="2361699"/>
          </a:xfrm>
          <a:prstGeom prst="rect">
            <a:avLst/>
          </a:prstGeom>
        </p:spPr>
      </p:pic>
    </p:spTree>
    <p:extLst>
      <p:ext uri="{BB962C8B-B14F-4D97-AF65-F5344CB8AC3E}">
        <p14:creationId xmlns:p14="http://schemas.microsoft.com/office/powerpoint/2010/main" val="3943721757"/>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p:cNvPicPr>
            <a:picLocks noGrp="1" noChangeAspect="1"/>
          </p:cNvPicPr>
          <p:nvPr>
            <p:ph sz="quarter" idx="4"/>
          </p:nvPr>
        </p:nvPicPr>
        <p:blipFill>
          <a:blip r:embed="rId2" cstate="print">
            <a:extLst>
              <a:ext uri="{28A0092B-C50C-407E-A947-70E740481C1C}">
                <a14:useLocalDpi xmlns:a14="http://schemas.microsoft.com/office/drawing/2010/main" val="0"/>
              </a:ext>
            </a:extLst>
          </a:blip>
          <a:stretch>
            <a:fillRect/>
          </a:stretch>
        </p:blipFill>
        <p:spPr>
          <a:xfrm>
            <a:off x="4825712" y="3822255"/>
            <a:ext cx="533655" cy="1661762"/>
          </a:xfrm>
        </p:spPr>
      </p:pic>
      <p:sp>
        <p:nvSpPr>
          <p:cNvPr id="7" name="TextBox 6"/>
          <p:cNvSpPr txBox="1"/>
          <p:nvPr/>
        </p:nvSpPr>
        <p:spPr>
          <a:xfrm>
            <a:off x="1326345" y="5695258"/>
            <a:ext cx="1728193" cy="369332"/>
          </a:xfrm>
          <a:prstGeom prst="rect">
            <a:avLst/>
          </a:prstGeom>
          <a:noFill/>
        </p:spPr>
        <p:txBody>
          <a:bodyPr wrap="square" rtlCol="0">
            <a:spAutoFit/>
          </a:bodyPr>
          <a:lstStyle/>
          <a:p>
            <a:pPr marL="285750" indent="-285750">
              <a:buFont typeface="Arial" panose="020B0604020202020204" pitchFamily="34" charset="0"/>
              <a:buChar char="•"/>
            </a:pPr>
            <a:r>
              <a:rPr lang="en-US" dirty="0">
                <a:ea typeface="+mj-lt"/>
                <a:cs typeface="+mj-lt"/>
              </a:rPr>
              <a:t> Buttons </a:t>
            </a:r>
            <a:endParaRPr lang="en-US" dirty="0"/>
          </a:p>
        </p:txBody>
      </p:sp>
      <p:sp>
        <p:nvSpPr>
          <p:cNvPr id="9" name="Rectangle 8"/>
          <p:cNvSpPr/>
          <p:nvPr/>
        </p:nvSpPr>
        <p:spPr>
          <a:xfrm>
            <a:off x="4295800" y="5695258"/>
            <a:ext cx="1906548" cy="369332"/>
          </a:xfrm>
          <a:prstGeom prst="rect">
            <a:avLst/>
          </a:prstGeom>
        </p:spPr>
        <p:txBody>
          <a:bodyPr wrap="none">
            <a:spAutoFit/>
          </a:bodyPr>
          <a:lstStyle/>
          <a:p>
            <a:pPr marL="285750" indent="-285750">
              <a:buFont typeface="Arial" panose="020B0604020202020204" pitchFamily="34" charset="0"/>
              <a:buChar char="•"/>
            </a:pPr>
            <a:r>
              <a:rPr lang="en-US" dirty="0">
                <a:cs typeface="Calibri Light" panose="020F0302020204030204"/>
              </a:rPr>
              <a:t>Jumper Wires</a:t>
            </a:r>
            <a:endParaRPr lang="en-US" dirty="0"/>
          </a:p>
        </p:txBody>
      </p:sp>
      <p:pic>
        <p:nvPicPr>
          <p:cNvPr id="2" name="Content Placeholder 12">
            <a:extLst>
              <a:ext uri="{FF2B5EF4-FFF2-40B4-BE49-F238E27FC236}">
                <a16:creationId xmlns:a16="http://schemas.microsoft.com/office/drawing/2014/main" id="{8F782ACF-3F4C-8E56-B289-50890058DD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6026" y="1189187"/>
            <a:ext cx="1712075" cy="1457017"/>
          </a:xfrm>
          <a:prstGeom prst="rect">
            <a:avLst/>
          </a:prstGeom>
          <a:blipFill>
            <a:blip r:embed="rId4"/>
            <a:tile tx="0" ty="0" sx="100000" sy="100000" flip="none" algn="tl"/>
          </a:blipFill>
        </p:spPr>
      </p:pic>
      <p:pic>
        <p:nvPicPr>
          <p:cNvPr id="3" name="Content Placeholder 13">
            <a:extLst>
              <a:ext uri="{FF2B5EF4-FFF2-40B4-BE49-F238E27FC236}">
                <a16:creationId xmlns:a16="http://schemas.microsoft.com/office/drawing/2014/main" id="{BF7B58D2-D07F-4685-913B-5C0369E8DE6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9734" y="1606670"/>
            <a:ext cx="2001414" cy="1217527"/>
          </a:xfrm>
          <a:prstGeom prst="rect">
            <a:avLst/>
          </a:prstGeom>
        </p:spPr>
      </p:pic>
      <p:pic>
        <p:nvPicPr>
          <p:cNvPr id="4" name="Content Placeholder 14">
            <a:extLst>
              <a:ext uri="{FF2B5EF4-FFF2-40B4-BE49-F238E27FC236}">
                <a16:creationId xmlns:a16="http://schemas.microsoft.com/office/drawing/2014/main" id="{FA80AB91-F4F5-0159-4FC0-B62F3D354F8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30692" y="1582324"/>
            <a:ext cx="2115371" cy="1286851"/>
          </a:xfrm>
          <a:prstGeom prst="rect">
            <a:avLst/>
          </a:prstGeom>
        </p:spPr>
      </p:pic>
      <p:sp>
        <p:nvSpPr>
          <p:cNvPr id="5" name="Rectangle 4"/>
          <p:cNvSpPr/>
          <p:nvPr/>
        </p:nvSpPr>
        <p:spPr>
          <a:xfrm>
            <a:off x="7001143" y="2943943"/>
            <a:ext cx="1726883" cy="369332"/>
          </a:xfrm>
          <a:prstGeom prst="rect">
            <a:avLst/>
          </a:prstGeom>
        </p:spPr>
        <p:txBody>
          <a:bodyPr wrap="none">
            <a:spAutoFit/>
          </a:bodyPr>
          <a:lstStyle/>
          <a:p>
            <a:pPr marL="285750" indent="-285750">
              <a:buFont typeface="Arial" panose="020B0604020202020204" pitchFamily="34" charset="0"/>
              <a:buChar char="•"/>
            </a:pPr>
            <a:r>
              <a:rPr lang="en-US" dirty="0">
                <a:ea typeface="+mj-lt"/>
                <a:cs typeface="+mj-lt"/>
              </a:rPr>
              <a:t>Breadboard</a:t>
            </a:r>
            <a:endParaRPr lang="en-US" dirty="0"/>
          </a:p>
        </p:txBody>
      </p:sp>
      <p:sp>
        <p:nvSpPr>
          <p:cNvPr id="8" name="Rectangle 7"/>
          <p:cNvSpPr/>
          <p:nvPr/>
        </p:nvSpPr>
        <p:spPr>
          <a:xfrm>
            <a:off x="6936778" y="5620490"/>
            <a:ext cx="2100640" cy="369332"/>
          </a:xfrm>
          <a:prstGeom prst="rect">
            <a:avLst/>
          </a:prstGeom>
        </p:spPr>
        <p:txBody>
          <a:bodyPr wrap="none">
            <a:spAutoFit/>
          </a:bodyPr>
          <a:lstStyle/>
          <a:p>
            <a:pPr marL="285750" indent="-285750">
              <a:buFont typeface="Arial" panose="020B0604020202020204" pitchFamily="34" charset="0"/>
              <a:buChar char="•"/>
            </a:pPr>
            <a:r>
              <a:rPr lang="en-US" dirty="0">
                <a:ea typeface="+mj-lt"/>
                <a:cs typeface="+mj-lt"/>
              </a:rPr>
              <a:t>SD Card 128GB</a:t>
            </a:r>
            <a:endParaRPr lang="en-US" dirty="0"/>
          </a:p>
        </p:txBody>
      </p:sp>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88087" y="4005064"/>
            <a:ext cx="2230430" cy="1296145"/>
          </a:xfrm>
          <a:prstGeom prst="rect">
            <a:avLst/>
          </a:prstGeom>
        </p:spPr>
      </p:pic>
      <p:sp>
        <p:nvSpPr>
          <p:cNvPr id="15" name="Rectangle 14"/>
          <p:cNvSpPr/>
          <p:nvPr/>
        </p:nvSpPr>
        <p:spPr>
          <a:xfrm>
            <a:off x="731252" y="515253"/>
            <a:ext cx="2967479" cy="461665"/>
          </a:xfrm>
          <a:prstGeom prst="rect">
            <a:avLst/>
          </a:prstGeom>
        </p:spPr>
        <p:txBody>
          <a:bodyPr wrap="none">
            <a:spAutoFit/>
          </a:bodyPr>
          <a:lstStyle/>
          <a:p>
            <a:r>
              <a:rPr lang="en-US" sz="2400" dirty="0">
                <a:solidFill>
                  <a:schemeClr val="accent1"/>
                </a:solidFill>
                <a:ea typeface="+mj-lt"/>
                <a:cs typeface="+mj-lt"/>
              </a:rPr>
              <a:t>Other Components </a:t>
            </a:r>
            <a:endParaRPr lang="en-US" sz="2400" dirty="0">
              <a:solidFill>
                <a:schemeClr val="accent1"/>
              </a:solidFill>
            </a:endParaRPr>
          </a:p>
        </p:txBody>
      </p:sp>
      <p:sp>
        <p:nvSpPr>
          <p:cNvPr id="16" name="Rectangle 15"/>
          <p:cNvSpPr/>
          <p:nvPr/>
        </p:nvSpPr>
        <p:spPr>
          <a:xfrm>
            <a:off x="1040741" y="2943943"/>
            <a:ext cx="1879041" cy="369332"/>
          </a:xfrm>
          <a:prstGeom prst="rect">
            <a:avLst/>
          </a:prstGeom>
        </p:spPr>
        <p:txBody>
          <a:bodyPr wrap="none">
            <a:spAutoFit/>
          </a:bodyPr>
          <a:lstStyle/>
          <a:p>
            <a:pPr marL="285750" indent="-285750">
              <a:buFont typeface="Arial" panose="020B0604020202020204" pitchFamily="34" charset="0"/>
              <a:buChar char="•"/>
            </a:pPr>
            <a:r>
              <a:rPr lang="en-US" dirty="0"/>
              <a:t>Resistor 1k Ω</a:t>
            </a:r>
          </a:p>
        </p:txBody>
      </p:sp>
      <p:sp>
        <p:nvSpPr>
          <p:cNvPr id="17" name="Rectangle 16"/>
          <p:cNvSpPr/>
          <p:nvPr/>
        </p:nvSpPr>
        <p:spPr>
          <a:xfrm>
            <a:off x="4087149" y="2943943"/>
            <a:ext cx="1821332" cy="369332"/>
          </a:xfrm>
          <a:prstGeom prst="rect">
            <a:avLst/>
          </a:prstGeom>
        </p:spPr>
        <p:txBody>
          <a:bodyPr wrap="none">
            <a:spAutoFit/>
          </a:bodyPr>
          <a:lstStyle/>
          <a:p>
            <a:pPr marL="285750" indent="-285750">
              <a:buFont typeface="Arial" panose="020B0604020202020204" pitchFamily="34" charset="0"/>
              <a:buChar char="•"/>
            </a:pPr>
            <a:r>
              <a:rPr lang="en-US" dirty="0"/>
              <a:t>Resistor 2kΩ</a:t>
            </a:r>
          </a:p>
        </p:txBody>
      </p:sp>
      <p:sp>
        <p:nvSpPr>
          <p:cNvPr id="18" name="Rectangle 17"/>
          <p:cNvSpPr/>
          <p:nvPr/>
        </p:nvSpPr>
        <p:spPr>
          <a:xfrm>
            <a:off x="839416" y="177239"/>
            <a:ext cx="1417568" cy="400110"/>
          </a:xfrm>
          <a:prstGeom prst="rect">
            <a:avLst/>
          </a:prstGeom>
        </p:spPr>
        <p:txBody>
          <a:bodyPr wrap="none">
            <a:spAutoFit/>
          </a:bodyPr>
          <a:lstStyle/>
          <a:p>
            <a:r>
              <a:rPr lang="en-US" sz="2000" b="1" dirty="0">
                <a:solidFill>
                  <a:schemeClr val="accent1"/>
                </a:solidFill>
              </a:rPr>
              <a:t>Hardware</a:t>
            </a:r>
            <a:endParaRPr lang="en-US" sz="2000" b="1" dirty="0"/>
          </a:p>
        </p:txBody>
      </p:sp>
      <p:sp>
        <p:nvSpPr>
          <p:cNvPr id="19" name="Right Arrow 18"/>
          <p:cNvSpPr/>
          <p:nvPr/>
        </p:nvSpPr>
        <p:spPr>
          <a:xfrm>
            <a:off x="443220" y="305286"/>
            <a:ext cx="288032"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Content Placeholder 22" descr="A picture containing piano, clavier, art&#10;&#10;Description automatically generated">
            <a:extLst>
              <a:ext uri="{FF2B5EF4-FFF2-40B4-BE49-F238E27FC236}">
                <a16:creationId xmlns:a16="http://schemas.microsoft.com/office/drawing/2014/main" id="{67079864-FA46-2527-0B85-E33B2778DFF3}"/>
              </a:ext>
            </a:extLst>
          </p:cNvPr>
          <p:cNvPicPr>
            <a:picLocks noGrp="1" noChangeAspect="1"/>
          </p:cNvPicPr>
          <p:nvPr>
            <p:ph sz="half" idx="2"/>
          </p:nvPr>
        </p:nvPicPr>
        <p:blipFill>
          <a:blip r:embed="rId8" cstate="print">
            <a:extLst>
              <a:ext uri="{28A0092B-C50C-407E-A947-70E740481C1C}">
                <a14:useLocalDpi xmlns:a14="http://schemas.microsoft.com/office/drawing/2010/main" val="0"/>
              </a:ext>
            </a:extLst>
          </a:blip>
          <a:stretch>
            <a:fillRect/>
          </a:stretch>
        </p:blipFill>
        <p:spPr>
          <a:xfrm>
            <a:off x="1687492" y="3645405"/>
            <a:ext cx="772195" cy="2001872"/>
          </a:xfrm>
        </p:spPr>
      </p:pic>
      <p:pic>
        <p:nvPicPr>
          <p:cNvPr id="1026" name="Picture 2" descr="PCB Prototype Board - Vero Board (FR-2) - 7x9(Dotted)">
            <a:extLst>
              <a:ext uri="{FF2B5EF4-FFF2-40B4-BE49-F238E27FC236}">
                <a16:creationId xmlns:a16="http://schemas.microsoft.com/office/drawing/2014/main" id="{263F785B-F896-C5F3-5724-F80F267E37C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336360" y="2646233"/>
            <a:ext cx="2100640" cy="1806873"/>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7339D719-7903-4561-13D7-CFFB0FC0D047}"/>
              </a:ext>
            </a:extLst>
          </p:cNvPr>
          <p:cNvSpPr/>
          <p:nvPr/>
        </p:nvSpPr>
        <p:spPr>
          <a:xfrm>
            <a:off x="9562576" y="4653136"/>
            <a:ext cx="1648208" cy="369332"/>
          </a:xfrm>
          <a:prstGeom prst="rect">
            <a:avLst/>
          </a:prstGeom>
        </p:spPr>
        <p:txBody>
          <a:bodyPr wrap="none">
            <a:spAutoFit/>
          </a:bodyPr>
          <a:lstStyle/>
          <a:p>
            <a:pPr marL="285750" indent="-285750">
              <a:buFont typeface="Arial" panose="020B0604020202020204" pitchFamily="34" charset="0"/>
              <a:buChar char="•"/>
            </a:pPr>
            <a:r>
              <a:rPr lang="en-US" dirty="0">
                <a:ea typeface="+mj-lt"/>
                <a:cs typeface="+mj-lt"/>
              </a:rPr>
              <a:t>PCB HS-03 </a:t>
            </a:r>
            <a:endParaRPr lang="en-US" dirty="0"/>
          </a:p>
        </p:txBody>
      </p:sp>
    </p:spTree>
    <p:extLst>
      <p:ext uri="{BB962C8B-B14F-4D97-AF65-F5344CB8AC3E}">
        <p14:creationId xmlns:p14="http://schemas.microsoft.com/office/powerpoint/2010/main" val="530854683"/>
      </p:ext>
    </p:extLst>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18" name="Rectangle 17">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83745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981573"/>
            <a:ext cx="10222992" cy="2078335"/>
          </a:xfrm>
          <a:prstGeom prst="rect">
            <a:avLst/>
          </a:prstGeom>
          <a:blipFill dpi="0" rotWithShape="1">
            <a:blip r:embed="rId2">
              <a:alphaModFix amt="9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085600" y="4455532"/>
            <a:ext cx="7560840" cy="1767141"/>
          </a:xfrm>
          <a:prstGeom prst="rect">
            <a:avLst/>
          </a:prstGeom>
        </p:spPr>
        <p:txBody>
          <a:bodyPr vert="horz" lIns="91440" tIns="45720" rIns="91440" bIns="45720" rtlCol="0" anchor="ctr">
            <a:normAutofit/>
          </a:bodyPr>
          <a:lstStyle/>
          <a:p>
            <a:pPr marL="285750" indent="-285750" algn="r" defTabSz="914400">
              <a:lnSpc>
                <a:spcPct val="90000"/>
              </a:lnSpc>
              <a:spcBef>
                <a:spcPct val="0"/>
              </a:spcBef>
              <a:spcAft>
                <a:spcPts val="600"/>
              </a:spcAft>
            </a:pPr>
            <a:r>
              <a:rPr lang="en-US" sz="5400" cap="all" dirty="0">
                <a:solidFill>
                  <a:schemeClr val="accent1"/>
                </a:solidFill>
                <a:latin typeface="+mj-lt"/>
                <a:ea typeface="+mj-ea"/>
                <a:cs typeface="+mj-cs"/>
              </a:rPr>
              <a:t>Clear Sight Glasses Design</a:t>
            </a:r>
          </a:p>
          <a:p>
            <a:pPr algn="r" defTabSz="914400">
              <a:lnSpc>
                <a:spcPct val="90000"/>
              </a:lnSpc>
              <a:spcBef>
                <a:spcPct val="0"/>
              </a:spcBef>
              <a:spcAft>
                <a:spcPts val="600"/>
              </a:spcAft>
            </a:pPr>
            <a:endParaRPr lang="en-US" sz="5400" cap="all" dirty="0">
              <a:solidFill>
                <a:schemeClr val="accent1"/>
              </a:solidFill>
              <a:latin typeface="+mj-lt"/>
              <a:ea typeface="+mj-ea"/>
              <a:cs typeface="+mj-cs"/>
            </a:endParaRPr>
          </a:p>
        </p:txBody>
      </p:sp>
      <p:pic>
        <p:nvPicPr>
          <p:cNvPr id="7" name="Picture 6" descr="A picture containing turner, kitchenware&#10;&#10;Description automatically generated">
            <a:extLst>
              <a:ext uri="{FF2B5EF4-FFF2-40B4-BE49-F238E27FC236}">
                <a16:creationId xmlns:a16="http://schemas.microsoft.com/office/drawing/2014/main" id="{02B53DF2-B8C0-EBF8-89B6-826B2E3F6AE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011265" y="899736"/>
            <a:ext cx="3192298" cy="2394222"/>
          </a:xfrm>
          <a:prstGeom prst="rect">
            <a:avLst/>
          </a:prstGeom>
        </p:spPr>
      </p:pic>
      <p:pic>
        <p:nvPicPr>
          <p:cNvPr id="3" name="Picture 2" descr="A picture containing weapon, handgun, firearm, ranged weapon&#10;&#10;Description automatically generated">
            <a:extLst>
              <a:ext uri="{FF2B5EF4-FFF2-40B4-BE49-F238E27FC236}">
                <a16:creationId xmlns:a16="http://schemas.microsoft.com/office/drawing/2014/main" id="{9BEF216D-282F-99C7-71ED-91BE18AA856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25295" y="1339666"/>
            <a:ext cx="3204999" cy="1514362"/>
          </a:xfrm>
          <a:prstGeom prst="rect">
            <a:avLst/>
          </a:prstGeom>
        </p:spPr>
      </p:pic>
      <p:pic>
        <p:nvPicPr>
          <p:cNvPr id="5" name="Picture 4" descr="Icon&#10;&#10;Description automatically generated">
            <a:extLst>
              <a:ext uri="{FF2B5EF4-FFF2-40B4-BE49-F238E27FC236}">
                <a16:creationId xmlns:a16="http://schemas.microsoft.com/office/drawing/2014/main" id="{497F3B1E-0B86-6400-4FB2-949A7F35F383}"/>
              </a:ext>
            </a:extLst>
          </p:cNvPr>
          <p:cNvPicPr/>
          <p:nvPr/>
        </p:nvPicPr>
        <p:blipFill>
          <a:blip r:embed="rId6" cstate="print">
            <a:extLst>
              <a:ext uri="{28A0092B-C50C-407E-A947-70E740481C1C}">
                <a14:useLocalDpi xmlns:a14="http://schemas.microsoft.com/office/drawing/2010/main" val="0"/>
              </a:ext>
            </a:extLst>
          </a:blip>
          <a:stretch>
            <a:fillRect/>
          </a:stretch>
        </p:blipFill>
        <p:spPr>
          <a:xfrm rot="16200000">
            <a:off x="8444715" y="500698"/>
            <a:ext cx="2394222" cy="3192298"/>
          </a:xfrm>
          <a:prstGeom prst="rect">
            <a:avLst/>
          </a:prstGeom>
        </p:spPr>
      </p:pic>
      <p:sp>
        <p:nvSpPr>
          <p:cNvPr id="22" name="Rectangle 21">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128670"/>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Oval 23">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7">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6" name="Oval 25">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1" name="Right Arrow 10"/>
          <p:cNvSpPr/>
          <p:nvPr/>
        </p:nvSpPr>
        <p:spPr>
          <a:xfrm>
            <a:off x="479376" y="268488"/>
            <a:ext cx="288032"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14599FD-1986-84E8-5D13-6EC0EBD4504D}"/>
              </a:ext>
            </a:extLst>
          </p:cNvPr>
          <p:cNvSpPr txBox="1"/>
          <p:nvPr/>
        </p:nvSpPr>
        <p:spPr>
          <a:xfrm>
            <a:off x="-4561184" y="197480"/>
            <a:ext cx="6096000" cy="667875"/>
          </a:xfrm>
          <a:prstGeom prst="rect">
            <a:avLst/>
          </a:prstGeom>
          <a:noFill/>
        </p:spPr>
        <p:txBody>
          <a:bodyPr wrap="square">
            <a:spAutoFit/>
          </a:bodyPr>
          <a:lstStyle/>
          <a:p>
            <a:pPr marL="285750" indent="-285750" algn="r" defTabSz="914400">
              <a:lnSpc>
                <a:spcPct val="90000"/>
              </a:lnSpc>
              <a:spcBef>
                <a:spcPct val="0"/>
              </a:spcBef>
              <a:spcAft>
                <a:spcPts val="600"/>
              </a:spcAft>
            </a:pPr>
            <a:r>
              <a:rPr lang="en-US" sz="1800" cap="all" dirty="0">
                <a:solidFill>
                  <a:schemeClr val="accent1"/>
                </a:solidFill>
                <a:latin typeface="+mj-lt"/>
                <a:ea typeface="+mj-ea"/>
                <a:cs typeface="+mj-cs"/>
              </a:rPr>
              <a:t>Design</a:t>
            </a:r>
          </a:p>
          <a:p>
            <a:pPr algn="r" defTabSz="914400">
              <a:lnSpc>
                <a:spcPct val="90000"/>
              </a:lnSpc>
              <a:spcBef>
                <a:spcPct val="0"/>
              </a:spcBef>
              <a:spcAft>
                <a:spcPts val="600"/>
              </a:spcAft>
            </a:pPr>
            <a:endParaRPr lang="en-US" sz="1800" cap="all" dirty="0">
              <a:solidFill>
                <a:schemeClr val="accent1"/>
              </a:solidFill>
              <a:latin typeface="+mj-lt"/>
              <a:ea typeface="+mj-ea"/>
              <a:cs typeface="+mj-cs"/>
            </a:endParaRPr>
          </a:p>
        </p:txBody>
      </p:sp>
    </p:spTree>
    <p:extLst>
      <p:ext uri="{BB962C8B-B14F-4D97-AF65-F5344CB8AC3E}">
        <p14:creationId xmlns:p14="http://schemas.microsoft.com/office/powerpoint/2010/main" val="1410869553"/>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1C7FF924-8DA0-4BE9-8C7E-095B0EC13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6502" y="0"/>
            <a:ext cx="6125497"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BF24CC-9FD7-9191-9712-E0D0CA442E8E}"/>
              </a:ext>
            </a:extLst>
          </p:cNvPr>
          <p:cNvSpPr>
            <a:spLocks noGrp="1"/>
          </p:cNvSpPr>
          <p:nvPr>
            <p:ph type="title"/>
          </p:nvPr>
        </p:nvSpPr>
        <p:spPr>
          <a:xfrm>
            <a:off x="6400800" y="484632"/>
            <a:ext cx="5299586" cy="1609344"/>
          </a:xfrm>
          <a:ln>
            <a:noFill/>
          </a:ln>
        </p:spPr>
        <p:txBody>
          <a:bodyPr>
            <a:normAutofit/>
          </a:bodyPr>
          <a:lstStyle/>
          <a:p>
            <a:r>
              <a:rPr lang="en-US" sz="4800" dirty="0">
                <a:solidFill>
                  <a:schemeClr val="accent1"/>
                </a:solidFill>
              </a:rPr>
              <a:t>agenda</a:t>
            </a:r>
          </a:p>
        </p:txBody>
      </p:sp>
      <p:pic>
        <p:nvPicPr>
          <p:cNvPr id="3074" name="Picture 2" descr="Agenda - Free files and folders icons">
            <a:extLst>
              <a:ext uri="{FF2B5EF4-FFF2-40B4-BE49-F238E27FC236}">
                <a16:creationId xmlns:a16="http://schemas.microsoft.com/office/drawing/2014/main" id="{11689A1D-A65B-0530-1073-0FFF04D257A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3999" y="877900"/>
            <a:ext cx="5112461" cy="511246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5896121-232D-A271-696B-DDA85584D53C}"/>
              </a:ext>
            </a:extLst>
          </p:cNvPr>
          <p:cNvSpPr>
            <a:spLocks noGrp="1"/>
          </p:cNvSpPr>
          <p:nvPr>
            <p:ph idx="1"/>
          </p:nvPr>
        </p:nvSpPr>
        <p:spPr>
          <a:xfrm>
            <a:off x="6400799" y="1844824"/>
            <a:ext cx="5299585" cy="4327376"/>
          </a:xfrm>
        </p:spPr>
        <p:txBody>
          <a:bodyPr>
            <a:normAutofit fontScale="92500" lnSpcReduction="20000"/>
          </a:bodyPr>
          <a:lstStyle/>
          <a:p>
            <a:pPr marL="457200" indent="-457200">
              <a:buFont typeface="+mj-lt"/>
              <a:buAutoNum type="arabicParenR"/>
            </a:pPr>
            <a:r>
              <a:rPr lang="en-US" sz="3000" kern="1200" dirty="0"/>
              <a:t>Introduction</a:t>
            </a:r>
          </a:p>
          <a:p>
            <a:pPr marL="457200" indent="-457200">
              <a:buFont typeface="+mj-lt"/>
              <a:buAutoNum type="arabicParenR"/>
            </a:pPr>
            <a:r>
              <a:rPr lang="en-US" sz="3000" kern="1200" dirty="0"/>
              <a:t>Motivation </a:t>
            </a:r>
            <a:r>
              <a:rPr lang="en-US" sz="3000" dirty="0"/>
              <a:t>&amp;</a:t>
            </a:r>
            <a:r>
              <a:rPr lang="en-US" sz="3000" kern="1200" dirty="0"/>
              <a:t> </a:t>
            </a:r>
            <a:r>
              <a:rPr lang="en-US" sz="3000" dirty="0"/>
              <a:t>C</a:t>
            </a:r>
            <a:r>
              <a:rPr lang="en-US" sz="3000" kern="1200" dirty="0"/>
              <a:t>hallenges</a:t>
            </a:r>
          </a:p>
          <a:p>
            <a:pPr marL="457200" indent="-457200">
              <a:buFont typeface="+mj-lt"/>
              <a:buAutoNum type="arabicParenR"/>
            </a:pPr>
            <a:r>
              <a:rPr lang="en-US" sz="3000" kern="1200" dirty="0">
                <a:latin typeface="+mn-lt"/>
                <a:ea typeface="+mn-ea"/>
                <a:cs typeface="+mn-cs"/>
              </a:rPr>
              <a:t>Related Work</a:t>
            </a:r>
          </a:p>
          <a:p>
            <a:pPr marL="457200" indent="-457200">
              <a:buFont typeface="+mj-lt"/>
              <a:buAutoNum type="arabicParenR"/>
            </a:pPr>
            <a:r>
              <a:rPr lang="en-US" sz="3000" kern="1200" dirty="0">
                <a:latin typeface="+mn-lt"/>
                <a:ea typeface="+mn-ea"/>
                <a:cs typeface="+mn-cs"/>
              </a:rPr>
              <a:t> Project </a:t>
            </a:r>
            <a:r>
              <a:rPr lang="en-US" sz="3000" dirty="0"/>
              <a:t>O</a:t>
            </a:r>
            <a:r>
              <a:rPr lang="en-US" sz="3000" kern="1200" dirty="0">
                <a:latin typeface="+mn-lt"/>
                <a:ea typeface="+mn-ea"/>
                <a:cs typeface="+mn-cs"/>
              </a:rPr>
              <a:t>bjectives</a:t>
            </a:r>
            <a:endParaRPr lang="en-US" sz="3000" dirty="0"/>
          </a:p>
          <a:p>
            <a:pPr marL="457200" indent="-457200">
              <a:buFont typeface="+mj-lt"/>
              <a:buAutoNum type="arabicParenR"/>
            </a:pPr>
            <a:r>
              <a:rPr lang="en-US" sz="3000" dirty="0"/>
              <a:t>Hardware C</a:t>
            </a:r>
            <a:r>
              <a:rPr lang="en-US" sz="3000" kern="1200" dirty="0">
                <a:latin typeface="+mn-lt"/>
                <a:ea typeface="+mn-ea"/>
                <a:cs typeface="+mn-cs"/>
              </a:rPr>
              <a:t>omponents</a:t>
            </a:r>
          </a:p>
          <a:p>
            <a:pPr marL="457200" indent="-457200">
              <a:buFont typeface="+mj-lt"/>
              <a:buAutoNum type="arabicParenR"/>
            </a:pPr>
            <a:r>
              <a:rPr lang="en-US" sz="3000" b="1" dirty="0">
                <a:solidFill>
                  <a:schemeClr val="accent1"/>
                </a:solidFill>
              </a:rPr>
              <a:t>System Implementation &amp; Experimental Results</a:t>
            </a:r>
          </a:p>
          <a:p>
            <a:pPr marL="457200" indent="-457200">
              <a:buFont typeface="+mj-lt"/>
              <a:buAutoNum type="arabicParenR"/>
            </a:pPr>
            <a:r>
              <a:rPr lang="en-US" sz="3000" dirty="0"/>
              <a:t>User Guide</a:t>
            </a:r>
          </a:p>
          <a:p>
            <a:pPr marL="457200" indent="-457200">
              <a:buFont typeface="+mj-lt"/>
              <a:buAutoNum type="arabicParenR"/>
            </a:pPr>
            <a:r>
              <a:rPr lang="en-US" sz="3000" dirty="0"/>
              <a:t>Conclusion</a:t>
            </a:r>
          </a:p>
          <a:p>
            <a:pPr marL="457200" indent="-457200">
              <a:buFont typeface="+mj-lt"/>
              <a:buAutoNum type="arabicParenR"/>
            </a:pPr>
            <a:r>
              <a:rPr lang="en-US" sz="3000" kern="1200" dirty="0">
                <a:latin typeface="+mn-lt"/>
                <a:ea typeface="+mn-ea"/>
                <a:cs typeface="+mn-cs"/>
              </a:rPr>
              <a:t>Future work</a:t>
            </a:r>
            <a:endParaRPr lang="en-US" sz="3000" dirty="0"/>
          </a:p>
          <a:p>
            <a:pPr marL="0" indent="0">
              <a:buNone/>
            </a:pPr>
            <a:endParaRPr lang="en-US" sz="1800" dirty="0"/>
          </a:p>
          <a:p>
            <a:pPr marL="457200" indent="-457200">
              <a:buFont typeface="+mj-lt"/>
              <a:buAutoNum type="arabicParenR"/>
            </a:pPr>
            <a:endParaRPr lang="en-US" sz="1800" dirty="0"/>
          </a:p>
          <a:p>
            <a:pPr marL="457200" indent="-457200">
              <a:buFont typeface="+mj-lt"/>
              <a:buAutoNum type="arabicParenR"/>
            </a:pPr>
            <a:endParaRPr lang="en-US" sz="1800" dirty="0"/>
          </a:p>
          <a:p>
            <a:pPr marL="457200" indent="-457200">
              <a:buFont typeface="+mj-lt"/>
              <a:buAutoNum type="arabicParenR"/>
            </a:pPr>
            <a:endParaRPr lang="en-US" sz="1800" b="1" kern="1200" dirty="0">
              <a:latin typeface="+mn-lt"/>
              <a:ea typeface="+mn-ea"/>
              <a:cs typeface="+mn-cs"/>
            </a:endParaRPr>
          </a:p>
          <a:p>
            <a:pPr marL="0" indent="0">
              <a:buNone/>
            </a:pPr>
            <a:endParaRPr lang="en-US" sz="1800" dirty="0"/>
          </a:p>
          <a:p>
            <a:pPr marL="457200" indent="-457200">
              <a:buFont typeface="+mj-lt"/>
              <a:buAutoNum type="arabicParenR"/>
            </a:pPr>
            <a:endParaRPr lang="en-US" sz="1800" kern="1200" dirty="0">
              <a:latin typeface="+mn-lt"/>
              <a:ea typeface="+mn-ea"/>
              <a:cs typeface="+mn-cs"/>
            </a:endParaRPr>
          </a:p>
          <a:p>
            <a:pPr marL="457200" indent="-457200">
              <a:buFont typeface="+mj-lt"/>
              <a:buAutoNum type="arabicParenR"/>
            </a:pPr>
            <a:endParaRPr lang="en-US" sz="1800" dirty="0"/>
          </a:p>
          <a:p>
            <a:pPr marL="0" indent="0" defTabSz="407731">
              <a:spcAft>
                <a:spcPts val="546"/>
              </a:spcAft>
              <a:buNone/>
            </a:pPr>
            <a:endParaRPr lang="en-US" sz="1800" dirty="0"/>
          </a:p>
          <a:p>
            <a:pPr marL="457200" indent="-457200">
              <a:buFont typeface="+mj-lt"/>
              <a:buAutoNum type="arabicParenR"/>
            </a:pPr>
            <a:endParaRPr lang="en-US" sz="1800" b="1" kern="1200" dirty="0"/>
          </a:p>
          <a:p>
            <a:pPr marL="457200" indent="-457200">
              <a:buFont typeface="+mj-lt"/>
              <a:buAutoNum type="arabicParenR"/>
            </a:pPr>
            <a:endParaRPr lang="en-US" sz="1800" b="1" dirty="0"/>
          </a:p>
          <a:p>
            <a:endParaRPr lang="en-US" sz="1800" dirty="0"/>
          </a:p>
        </p:txBody>
      </p:sp>
      <p:grpSp>
        <p:nvGrpSpPr>
          <p:cNvPr id="3081" name="Group 3080">
            <a:extLst>
              <a:ext uri="{FF2B5EF4-FFF2-40B4-BE49-F238E27FC236}">
                <a16:creationId xmlns:a16="http://schemas.microsoft.com/office/drawing/2014/main" id="{5029B4A8-2CF0-48DC-B29E-F3B62EDDC4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3082" name="Oval 3081">
              <a:extLst>
                <a:ext uri="{FF2B5EF4-FFF2-40B4-BE49-F238E27FC236}">
                  <a16:creationId xmlns:a16="http://schemas.microsoft.com/office/drawing/2014/main" id="{F71DA811-F7AE-460D-9891-57F221994B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083" name="Oval 3082">
              <a:extLst>
                <a:ext uri="{FF2B5EF4-FFF2-40B4-BE49-F238E27FC236}">
                  <a16:creationId xmlns:a16="http://schemas.microsoft.com/office/drawing/2014/main" id="{3747795E-BBFD-44B4-892D-2054745A84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911525071"/>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98490-C611-FBA1-710B-9D3B641EDD9B}"/>
              </a:ext>
            </a:extLst>
          </p:cNvPr>
          <p:cNvSpPr>
            <a:spLocks noGrp="1"/>
          </p:cNvSpPr>
          <p:nvPr>
            <p:ph type="title"/>
          </p:nvPr>
        </p:nvSpPr>
        <p:spPr>
          <a:xfrm>
            <a:off x="623392" y="484632"/>
            <a:ext cx="10504856" cy="1609344"/>
          </a:xfrm>
        </p:spPr>
        <p:txBody>
          <a:bodyPr>
            <a:normAutofit/>
          </a:bodyPr>
          <a:lstStyle/>
          <a:p>
            <a:pPr algn="ctr"/>
            <a:r>
              <a:rPr lang="en-US" dirty="0">
                <a:solidFill>
                  <a:schemeClr val="accent1"/>
                </a:solidFill>
              </a:rPr>
              <a:t>Optical character recognition (OCR)</a:t>
            </a:r>
          </a:p>
        </p:txBody>
      </p:sp>
      <p:graphicFrame>
        <p:nvGraphicFramePr>
          <p:cNvPr id="5" name="Content Placeholder 2">
            <a:extLst>
              <a:ext uri="{FF2B5EF4-FFF2-40B4-BE49-F238E27FC236}">
                <a16:creationId xmlns:a16="http://schemas.microsoft.com/office/drawing/2014/main" id="{879F4000-83FE-EE5D-971E-77B0011603EE}"/>
              </a:ext>
            </a:extLst>
          </p:cNvPr>
          <p:cNvGraphicFramePr>
            <a:graphicFrameLocks noGrp="1"/>
          </p:cNvGraphicFramePr>
          <p:nvPr>
            <p:ph idx="1"/>
            <p:extLst>
              <p:ext uri="{D42A27DB-BD31-4B8C-83A1-F6EECF244321}">
                <p14:modId xmlns:p14="http://schemas.microsoft.com/office/powerpoint/2010/main" val="1653596575"/>
              </p:ext>
            </p:extLst>
          </p:nvPr>
        </p:nvGraphicFramePr>
        <p:xfrm>
          <a:off x="1069975" y="2385390"/>
          <a:ext cx="10058400" cy="3617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04341225"/>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7049A7D3-684C-4C59-A4B6-7B308A6AD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7B1087B-C592-40E7-B532-60B453A2FE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4AE7447-E8F8-4A0F-9E3D-94842BFF88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85981F80-69EE-4E2B-82A8-47FDFD772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42" name="Oval 41">
              <a:extLst>
                <a:ext uri="{FF2B5EF4-FFF2-40B4-BE49-F238E27FC236}">
                  <a16:creationId xmlns:a16="http://schemas.microsoft.com/office/drawing/2014/main" id="{46CE0473-0B07-47EE-A016-EBD87F2C8C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43" name="Oval 42">
              <a:extLst>
                <a:ext uri="{FF2B5EF4-FFF2-40B4-BE49-F238E27FC236}">
                  <a16:creationId xmlns:a16="http://schemas.microsoft.com/office/drawing/2014/main" id="{EDD0D1E4-DFCA-4DF0-9D37-571A5F529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5" name="Rectangle 44">
            <a:extLst>
              <a:ext uri="{FF2B5EF4-FFF2-40B4-BE49-F238E27FC236}">
                <a16:creationId xmlns:a16="http://schemas.microsoft.com/office/drawing/2014/main" id="{0680B5D0-24EC-465A-A0E6-C4DF951E0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7" name="Rectangle 46">
            <a:extLst>
              <a:ext uri="{FF2B5EF4-FFF2-40B4-BE49-F238E27FC236}">
                <a16:creationId xmlns:a16="http://schemas.microsoft.com/office/drawing/2014/main" id="{30BF1B50-A83E-4ED6-A2AA-C943C1F89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928117"/>
            <a:ext cx="10351008"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1F31E8B2-210B-4B90-83BB-3B180732E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5470" y="1110053"/>
            <a:ext cx="3386371" cy="4580301"/>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B3A321-AE49-466F-A084-B2F027AFC2B0}"/>
              </a:ext>
            </a:extLst>
          </p:cNvPr>
          <p:cNvSpPr>
            <a:spLocks noGrp="1"/>
          </p:cNvSpPr>
          <p:nvPr>
            <p:ph type="title"/>
          </p:nvPr>
        </p:nvSpPr>
        <p:spPr>
          <a:xfrm>
            <a:off x="8200102" y="1432223"/>
            <a:ext cx="2818417" cy="3357976"/>
          </a:xfrm>
        </p:spPr>
        <p:txBody>
          <a:bodyPr vert="horz" lIns="91440" tIns="45720" rIns="91440" bIns="45720" rtlCol="0" anchor="ctr">
            <a:normAutofit/>
          </a:bodyPr>
          <a:lstStyle/>
          <a:p>
            <a:pPr>
              <a:lnSpc>
                <a:spcPct val="80000"/>
              </a:lnSpc>
            </a:pPr>
            <a:r>
              <a:rPr lang="en-US" sz="6000" dirty="0">
                <a:solidFill>
                  <a:schemeClr val="accent1"/>
                </a:solidFill>
              </a:rPr>
              <a:t>How OCR works?</a:t>
            </a:r>
          </a:p>
        </p:txBody>
      </p:sp>
      <p:sp>
        <p:nvSpPr>
          <p:cNvPr id="51" name="Rectangle 50">
            <a:extLst>
              <a:ext uri="{FF2B5EF4-FFF2-40B4-BE49-F238E27FC236}">
                <a16:creationId xmlns:a16="http://schemas.microsoft.com/office/drawing/2014/main" id="{6B387409-2B98-40F8-A65F-EF7CF989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780565"/>
            <a:ext cx="10351008"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C9E5F284-A588-4AE7-A36D-1C93E4FD02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85338" y="4460675"/>
            <a:chExt cx="1080904" cy="1080902"/>
          </a:xfrm>
        </p:grpSpPr>
        <p:sp>
          <p:nvSpPr>
            <p:cNvPr id="54" name="Oval 53">
              <a:extLst>
                <a:ext uri="{FF2B5EF4-FFF2-40B4-BE49-F238E27FC236}">
                  <a16:creationId xmlns:a16="http://schemas.microsoft.com/office/drawing/2014/main" id="{45D7D540-5CF2-4FC1-BE53-277CC22C0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55" name="Oval 54">
              <a:extLst>
                <a:ext uri="{FF2B5EF4-FFF2-40B4-BE49-F238E27FC236}">
                  <a16:creationId xmlns:a16="http://schemas.microsoft.com/office/drawing/2014/main" id="{916C9AA0-DC0C-49A1-ACDF-10BD6D7399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5" name="Picture 4" descr="A picture containing text, font, screenshot, black and white&#10;&#10;Description automatically generated">
            <a:extLst>
              <a:ext uri="{FF2B5EF4-FFF2-40B4-BE49-F238E27FC236}">
                <a16:creationId xmlns:a16="http://schemas.microsoft.com/office/drawing/2014/main" id="{83A8EA0E-EB8E-EDB9-5031-D277158E5FD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59470" y="1388911"/>
            <a:ext cx="1554472" cy="4011543"/>
          </a:xfrm>
          <a:prstGeom prst="rect">
            <a:avLst/>
          </a:prstGeom>
        </p:spPr>
      </p:pic>
    </p:spTree>
    <p:extLst>
      <p:ext uri="{BB962C8B-B14F-4D97-AF65-F5344CB8AC3E}">
        <p14:creationId xmlns:p14="http://schemas.microsoft.com/office/powerpoint/2010/main" val="866028726"/>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98264-E5CE-39BE-758F-A58D0C3B6566}"/>
              </a:ext>
            </a:extLst>
          </p:cNvPr>
          <p:cNvSpPr>
            <a:spLocks noGrp="1"/>
          </p:cNvSpPr>
          <p:nvPr>
            <p:ph type="title"/>
          </p:nvPr>
        </p:nvSpPr>
        <p:spPr>
          <a:xfrm>
            <a:off x="1069848" y="484632"/>
            <a:ext cx="10058400" cy="1609344"/>
          </a:xfrm>
        </p:spPr>
        <p:txBody>
          <a:bodyPr>
            <a:normAutofit/>
          </a:bodyPr>
          <a:lstStyle/>
          <a:p>
            <a:r>
              <a:rPr lang="en-US" sz="3400" b="1" dirty="0">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rPr>
              <a:t>Preprocessing phase</a:t>
            </a:r>
            <a:br>
              <a:rPr lang="en-US" sz="3400" dirty="0">
                <a:solidFill>
                  <a:schemeClr val="accent1"/>
                </a:solidFill>
                <a:effectLst/>
                <a:latin typeface="Times New Roman" panose="02020603050405020304" pitchFamily="18" charset="0"/>
                <a:ea typeface="Times New Roman" panose="02020603050405020304" pitchFamily="18" charset="0"/>
              </a:rPr>
            </a:br>
            <a:endParaRPr lang="en-US" sz="3400" dirty="0">
              <a:solidFill>
                <a:schemeClr val="accent1"/>
              </a:solidFill>
            </a:endParaRPr>
          </a:p>
        </p:txBody>
      </p:sp>
      <p:graphicFrame>
        <p:nvGraphicFramePr>
          <p:cNvPr id="5" name="Content Placeholder 2">
            <a:extLst>
              <a:ext uri="{FF2B5EF4-FFF2-40B4-BE49-F238E27FC236}">
                <a16:creationId xmlns:a16="http://schemas.microsoft.com/office/drawing/2014/main" id="{C529B639-2555-8875-02DE-BAC4776A1D30}"/>
              </a:ext>
            </a:extLst>
          </p:cNvPr>
          <p:cNvGraphicFramePr>
            <a:graphicFrameLocks noGrp="1"/>
          </p:cNvGraphicFramePr>
          <p:nvPr>
            <p:ph idx="1"/>
            <p:extLst>
              <p:ext uri="{D42A27DB-BD31-4B8C-83A1-F6EECF244321}">
                <p14:modId xmlns:p14="http://schemas.microsoft.com/office/powerpoint/2010/main" val="2944644769"/>
              </p:ext>
            </p:extLst>
          </p:nvPr>
        </p:nvGraphicFramePr>
        <p:xfrm>
          <a:off x="1069975" y="2385390"/>
          <a:ext cx="10058400" cy="3617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2070234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8453E-131F-8A37-6A89-C2040FA471D9}"/>
              </a:ext>
            </a:extLst>
          </p:cNvPr>
          <p:cNvSpPr>
            <a:spLocks noGrp="1"/>
          </p:cNvSpPr>
          <p:nvPr>
            <p:ph type="title"/>
          </p:nvPr>
        </p:nvSpPr>
        <p:spPr>
          <a:xfrm>
            <a:off x="1069848" y="484632"/>
            <a:ext cx="10058400" cy="1609344"/>
          </a:xfrm>
        </p:spPr>
        <p:txBody>
          <a:bodyPr>
            <a:normAutofit/>
          </a:bodyPr>
          <a:lstStyle/>
          <a:p>
            <a:r>
              <a:rPr lang="en-US" dirty="0">
                <a:solidFill>
                  <a:schemeClr val="accent1"/>
                </a:solidFill>
              </a:rPr>
              <a:t>Supervised By</a:t>
            </a:r>
          </a:p>
        </p:txBody>
      </p:sp>
      <p:sp>
        <p:nvSpPr>
          <p:cNvPr id="20" name="Rectangle 19">
            <a:extLst>
              <a:ext uri="{FF2B5EF4-FFF2-40B4-BE49-F238E27FC236}">
                <a16:creationId xmlns:a16="http://schemas.microsoft.com/office/drawing/2014/main" id="{3FD711E9-7F79-40A9-8D9E-4AE293C15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2013293"/>
            <a:ext cx="100584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FE834C1A-16F2-17AD-BFDD-48606088F37A}"/>
              </a:ext>
            </a:extLst>
          </p:cNvPr>
          <p:cNvGraphicFramePr>
            <a:graphicFrameLocks noGrp="1"/>
          </p:cNvGraphicFramePr>
          <p:nvPr>
            <p:ph idx="1"/>
            <p:extLst>
              <p:ext uri="{D42A27DB-BD31-4B8C-83A1-F6EECF244321}">
                <p14:modId xmlns:p14="http://schemas.microsoft.com/office/powerpoint/2010/main" val="649979404"/>
              </p:ext>
            </p:extLst>
          </p:nvPr>
        </p:nvGraphicFramePr>
        <p:xfrm>
          <a:off x="1069975" y="2385390"/>
          <a:ext cx="10058400" cy="36178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11413793"/>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049A7D3-684C-4C59-A4B6-7B308A6AD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7B1087B-C592-40E7-B532-60B453A2FE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4AE7447-E8F8-4A0F-9E3D-94842BFF88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85981F80-69EE-4E2B-82A8-47FDFD772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6" name="Oval 15">
              <a:extLst>
                <a:ext uri="{FF2B5EF4-FFF2-40B4-BE49-F238E27FC236}">
                  <a16:creationId xmlns:a16="http://schemas.microsoft.com/office/drawing/2014/main" id="{46CE0473-0B07-47EE-A016-EBD87F2C8C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7" name="Oval 16">
              <a:extLst>
                <a:ext uri="{FF2B5EF4-FFF2-40B4-BE49-F238E27FC236}">
                  <a16:creationId xmlns:a16="http://schemas.microsoft.com/office/drawing/2014/main" id="{EDD0D1E4-DFCA-4DF0-9D37-571A5F529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useBgFill="1">
        <p:nvSpPr>
          <p:cNvPr id="19" name="Rectangle 18">
            <a:extLst>
              <a:ext uri="{FF2B5EF4-FFF2-40B4-BE49-F238E27FC236}">
                <a16:creationId xmlns:a16="http://schemas.microsoft.com/office/drawing/2014/main" id="{FF0965A7-524A-44F1-B044-48411EA4F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 name="Rectangle 20">
            <a:extLst>
              <a:ext uri="{FF2B5EF4-FFF2-40B4-BE49-F238E27FC236}">
                <a16:creationId xmlns:a16="http://schemas.microsoft.com/office/drawing/2014/main" id="{58EE5433-7B78-4432-965F-8790C3F42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604" y="653241"/>
            <a:ext cx="109087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F7AAA96-ECD9-48EA-B942-1172BB519B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1" y="822325"/>
            <a:ext cx="5149596" cy="4846228"/>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01EBEA-475F-0AAB-7439-6076B130E67D}"/>
              </a:ext>
            </a:extLst>
          </p:cNvPr>
          <p:cNvSpPr>
            <a:spLocks noGrp="1"/>
          </p:cNvSpPr>
          <p:nvPr>
            <p:ph type="title"/>
          </p:nvPr>
        </p:nvSpPr>
        <p:spPr>
          <a:xfrm>
            <a:off x="6713220" y="1054100"/>
            <a:ext cx="4615180" cy="3736099"/>
          </a:xfrm>
        </p:spPr>
        <p:txBody>
          <a:bodyPr vert="horz" lIns="91440" tIns="45720" rIns="91440" bIns="45720" rtlCol="0" anchor="ctr">
            <a:normAutofit/>
          </a:bodyPr>
          <a:lstStyle/>
          <a:p>
            <a:pPr>
              <a:lnSpc>
                <a:spcPct val="80000"/>
              </a:lnSpc>
            </a:pPr>
            <a:r>
              <a:rPr lang="en-US" sz="8000" dirty="0">
                <a:solidFill>
                  <a:schemeClr val="accent1"/>
                </a:solidFill>
              </a:rPr>
              <a:t>English OCR</a:t>
            </a:r>
          </a:p>
        </p:txBody>
      </p:sp>
      <p:sp>
        <p:nvSpPr>
          <p:cNvPr id="25" name="Rectangle 24">
            <a:extLst>
              <a:ext uri="{FF2B5EF4-FFF2-40B4-BE49-F238E27FC236}">
                <a16:creationId xmlns:a16="http://schemas.microsoft.com/office/drawing/2014/main" id="{248BD5A8-902E-46F3-9C9F-F939987C5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604" y="5756954"/>
            <a:ext cx="109087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3800B863-FA71-4FFB-9F30-56E95B0D3DF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85338" y="4460675"/>
            <a:chExt cx="1080904" cy="1080902"/>
          </a:xfrm>
        </p:grpSpPr>
        <p:sp>
          <p:nvSpPr>
            <p:cNvPr id="28" name="Oval 27">
              <a:extLst>
                <a:ext uri="{FF2B5EF4-FFF2-40B4-BE49-F238E27FC236}">
                  <a16:creationId xmlns:a16="http://schemas.microsoft.com/office/drawing/2014/main" id="{F974AC77-F93C-4C47-8BA3-991BBA2EF1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9" name="Oval 28">
              <a:extLst>
                <a:ext uri="{FF2B5EF4-FFF2-40B4-BE49-F238E27FC236}">
                  <a16:creationId xmlns:a16="http://schemas.microsoft.com/office/drawing/2014/main" id="{B170C1A4-4B9C-47A6-981D-0D71C56856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6" name="Graphic 5" descr="Dictionary">
            <a:extLst>
              <a:ext uri="{FF2B5EF4-FFF2-40B4-BE49-F238E27FC236}">
                <a16:creationId xmlns:a16="http://schemas.microsoft.com/office/drawing/2014/main" id="{B28B7893-B047-43C6-8C1B-81DBB0E951C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73661" y="1054100"/>
            <a:ext cx="4382677" cy="4382677"/>
          </a:xfrm>
          <a:prstGeom prst="rect">
            <a:avLst/>
          </a:prstGeom>
        </p:spPr>
      </p:pic>
    </p:spTree>
    <p:extLst>
      <p:ext uri="{BB962C8B-B14F-4D97-AF65-F5344CB8AC3E}">
        <p14:creationId xmlns:p14="http://schemas.microsoft.com/office/powerpoint/2010/main" val="2280422703"/>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E9AD1-8B02-EE4A-0683-3185A3E51AC8}"/>
              </a:ext>
            </a:extLst>
          </p:cNvPr>
          <p:cNvSpPr>
            <a:spLocks noGrp="1"/>
          </p:cNvSpPr>
          <p:nvPr>
            <p:ph type="title"/>
          </p:nvPr>
        </p:nvSpPr>
        <p:spPr/>
        <p:txBody>
          <a:bodyPr vert="horz" lIns="91440" tIns="45720" rIns="91440" bIns="45720" rtlCol="0">
            <a:normAutofit/>
          </a:bodyPr>
          <a:lstStyle/>
          <a:p>
            <a:r>
              <a:rPr lang="en-US" dirty="0">
                <a:solidFill>
                  <a:schemeClr val="accent1"/>
                </a:solidFill>
              </a:rPr>
              <a:t>Algorithm-English </a:t>
            </a:r>
            <a:r>
              <a:rPr lang="en-US" dirty="0" err="1">
                <a:solidFill>
                  <a:schemeClr val="accent1"/>
                </a:solidFill>
              </a:rPr>
              <a:t>ocr</a:t>
            </a:r>
            <a:endParaRPr lang="en-US" dirty="0">
              <a:solidFill>
                <a:schemeClr val="accent1"/>
              </a:solidFill>
            </a:endParaRPr>
          </a:p>
        </p:txBody>
      </p:sp>
      <p:graphicFrame>
        <p:nvGraphicFramePr>
          <p:cNvPr id="90" name="TextBox 3">
            <a:extLst>
              <a:ext uri="{FF2B5EF4-FFF2-40B4-BE49-F238E27FC236}">
                <a16:creationId xmlns:a16="http://schemas.microsoft.com/office/drawing/2014/main" id="{29A87009-05C9-4CA7-C4E7-829A91C6F037}"/>
              </a:ext>
            </a:extLst>
          </p:cNvPr>
          <p:cNvGraphicFramePr/>
          <p:nvPr>
            <p:extLst>
              <p:ext uri="{D42A27DB-BD31-4B8C-83A1-F6EECF244321}">
                <p14:modId xmlns:p14="http://schemas.microsoft.com/office/powerpoint/2010/main" val="1089071394"/>
              </p:ext>
            </p:extLst>
          </p:nvPr>
        </p:nvGraphicFramePr>
        <p:xfrm>
          <a:off x="1069975" y="2385390"/>
          <a:ext cx="10058400"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90533478"/>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A3D0CE2-91FF-49B3-A5D8-181E900D7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a16="http://schemas.microsoft.com/office/drawing/2014/main" id="{58AEBD96-C315-4F53-9D9E-0E20E993E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78916AAA-66F6-4DFA-88ED-7E27CF6B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4" name="Group 33">
            <a:extLst>
              <a:ext uri="{FF2B5EF4-FFF2-40B4-BE49-F238E27FC236}">
                <a16:creationId xmlns:a16="http://schemas.microsoft.com/office/drawing/2014/main" id="{A137D43F-BAD6-47F1-AA65-AEEA38A2FF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35" name="Oval 34">
              <a:extLst>
                <a:ext uri="{FF2B5EF4-FFF2-40B4-BE49-F238E27FC236}">
                  <a16:creationId xmlns:a16="http://schemas.microsoft.com/office/drawing/2014/main" id="{D512C9B2-6B22-4211-A940-FCD7C2CD0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36" name="Oval 35">
              <a:extLst>
                <a:ext uri="{FF2B5EF4-FFF2-40B4-BE49-F238E27FC236}">
                  <a16:creationId xmlns:a16="http://schemas.microsoft.com/office/drawing/2014/main" id="{85F7DB84-CDE7-46F8-90DD-9D048A7D5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useBgFill="1">
        <p:nvSpPr>
          <p:cNvPr id="38" name="Rectangle 37">
            <a:extLst>
              <a:ext uri="{FF2B5EF4-FFF2-40B4-BE49-F238E27FC236}">
                <a16:creationId xmlns:a16="http://schemas.microsoft.com/office/drawing/2014/main" id="{68C84B8E-16E8-4E54-B4AC-84CE51595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95548C66-2DA6-F3B0-F54C-D33DCCEBE2BE}"/>
              </a:ext>
            </a:extLst>
          </p:cNvPr>
          <p:cNvSpPr>
            <a:spLocks noGrp="1"/>
          </p:cNvSpPr>
          <p:nvPr>
            <p:ph type="title"/>
          </p:nvPr>
        </p:nvSpPr>
        <p:spPr>
          <a:xfrm>
            <a:off x="1051560" y="1110054"/>
            <a:ext cx="6558608" cy="4580300"/>
          </a:xfrm>
        </p:spPr>
        <p:txBody>
          <a:bodyPr vert="horz" lIns="91440" tIns="45720" rIns="91440" bIns="45720" rtlCol="0" anchor="ctr">
            <a:normAutofit/>
          </a:bodyPr>
          <a:lstStyle/>
          <a:p>
            <a:pPr algn="ctr">
              <a:lnSpc>
                <a:spcPct val="80000"/>
              </a:lnSpc>
            </a:pPr>
            <a:r>
              <a:rPr lang="en-US" sz="8800" dirty="0">
                <a:solidFill>
                  <a:schemeClr val="accent1"/>
                </a:solidFill>
              </a:rPr>
              <a:t>Experimental Results</a:t>
            </a:r>
          </a:p>
        </p:txBody>
      </p:sp>
      <p:sp>
        <p:nvSpPr>
          <p:cNvPr id="40" name="Rectangle 39">
            <a:extLst>
              <a:ext uri="{FF2B5EF4-FFF2-40B4-BE49-F238E27FC236}">
                <a16:creationId xmlns:a16="http://schemas.microsoft.com/office/drawing/2014/main" id="{ECE9EEEA-5DB7-4DC7-AF9F-74D1C19B7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928117"/>
            <a:ext cx="10351008" cy="80683"/>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F199147-B958-49C0-9BE2-65BDD892F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5470" y="1110053"/>
            <a:ext cx="3386371" cy="4580301"/>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EF70505D-EC2C-4D1A-86DE-258377807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780565"/>
            <a:ext cx="10351008" cy="80683"/>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2DF20BDF-18D7-4E94-9BA1-9CEB40470C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46920" y="5257800"/>
            <a:chExt cx="1080904" cy="1080902"/>
          </a:xfrm>
        </p:grpSpPr>
        <p:sp>
          <p:nvSpPr>
            <p:cNvPr id="47" name="Oval 46">
              <a:extLst>
                <a:ext uri="{FF2B5EF4-FFF2-40B4-BE49-F238E27FC236}">
                  <a16:creationId xmlns:a16="http://schemas.microsoft.com/office/drawing/2014/main" id="{98F42242-4089-4E5D-95C3-C113C73DA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46920" y="5257800"/>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48" name="Oval 47">
              <a:extLst>
                <a:ext uri="{FF2B5EF4-FFF2-40B4-BE49-F238E27FC236}">
                  <a16:creationId xmlns:a16="http://schemas.microsoft.com/office/drawing/2014/main" id="{796F87F1-ABB5-42FB-86BD-EED111CD33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55011" y="5365890"/>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3951553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document&#10;&#10;Description automatically generated with medium confidence">
            <a:extLst>
              <a:ext uri="{FF2B5EF4-FFF2-40B4-BE49-F238E27FC236}">
                <a16:creationId xmlns:a16="http://schemas.microsoft.com/office/drawing/2014/main" id="{8C79B6F3-C542-511E-00E0-0FEFAEFADB6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2038" y="1555720"/>
            <a:ext cx="4100497" cy="4283605"/>
          </a:xfrm>
          <a:prstGeom prst="rect">
            <a:avLst/>
          </a:prstGeom>
          <a:noFill/>
          <a:ln>
            <a:noFill/>
          </a:ln>
        </p:spPr>
      </p:pic>
      <p:sp>
        <p:nvSpPr>
          <p:cNvPr id="5" name="TextBox 4">
            <a:extLst>
              <a:ext uri="{FF2B5EF4-FFF2-40B4-BE49-F238E27FC236}">
                <a16:creationId xmlns:a16="http://schemas.microsoft.com/office/drawing/2014/main" id="{CB4F3C80-E490-3D18-C9E6-86E2319E58BE}"/>
              </a:ext>
            </a:extLst>
          </p:cNvPr>
          <p:cNvSpPr txBox="1"/>
          <p:nvPr/>
        </p:nvSpPr>
        <p:spPr>
          <a:xfrm>
            <a:off x="878298" y="1039705"/>
            <a:ext cx="5707490" cy="399665"/>
          </a:xfrm>
          <a:prstGeom prst="rect">
            <a:avLst/>
          </a:prstGeom>
          <a:noFill/>
        </p:spPr>
        <p:txBody>
          <a:bodyPr wrap="square" rtlCol="0">
            <a:spAutoFit/>
          </a:bodyPr>
          <a:lstStyle/>
          <a:p>
            <a:pPr defTabSz="489753">
              <a:spcAft>
                <a:spcPts val="624"/>
              </a:spcAft>
            </a:pPr>
            <a:r>
              <a:rPr lang="en-US" sz="1928" kern="1200" dirty="0">
                <a:solidFill>
                  <a:schemeClr val="tx1"/>
                </a:solidFill>
                <a:latin typeface="+mn-lt"/>
                <a:ea typeface="+mn-ea"/>
                <a:cs typeface="+mn-cs"/>
              </a:rPr>
              <a:t>Input</a:t>
            </a:r>
            <a:endParaRPr lang="en-US" dirty="0"/>
          </a:p>
        </p:txBody>
      </p:sp>
      <p:pic>
        <p:nvPicPr>
          <p:cNvPr id="7" name="Picture 6" descr="A screenshot of a computer&#10;&#10;Description automatically generated">
            <a:extLst>
              <a:ext uri="{FF2B5EF4-FFF2-40B4-BE49-F238E27FC236}">
                <a16:creationId xmlns:a16="http://schemas.microsoft.com/office/drawing/2014/main" id="{0ED243EC-F7C6-2B41-16D8-9C3FC490A87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74586" y="1598548"/>
            <a:ext cx="5522085" cy="4114951"/>
          </a:xfrm>
          <a:prstGeom prst="rect">
            <a:avLst/>
          </a:prstGeom>
          <a:noFill/>
          <a:ln>
            <a:noFill/>
          </a:ln>
        </p:spPr>
      </p:pic>
      <p:sp>
        <p:nvSpPr>
          <p:cNvPr id="8" name="TextBox 7">
            <a:extLst>
              <a:ext uri="{FF2B5EF4-FFF2-40B4-BE49-F238E27FC236}">
                <a16:creationId xmlns:a16="http://schemas.microsoft.com/office/drawing/2014/main" id="{2D64EFD0-C4A8-3ED8-0068-2686AF80A744}"/>
              </a:ext>
            </a:extLst>
          </p:cNvPr>
          <p:cNvSpPr txBox="1"/>
          <p:nvPr/>
        </p:nvSpPr>
        <p:spPr>
          <a:xfrm>
            <a:off x="5674586" y="990220"/>
            <a:ext cx="5707490" cy="399665"/>
          </a:xfrm>
          <a:prstGeom prst="rect">
            <a:avLst/>
          </a:prstGeom>
          <a:noFill/>
        </p:spPr>
        <p:txBody>
          <a:bodyPr wrap="square" rtlCol="0">
            <a:spAutoFit/>
          </a:bodyPr>
          <a:lstStyle/>
          <a:p>
            <a:pPr defTabSz="489753">
              <a:spcAft>
                <a:spcPts val="624"/>
              </a:spcAft>
            </a:pPr>
            <a:r>
              <a:rPr lang="en-US" sz="1928" kern="1200">
                <a:solidFill>
                  <a:schemeClr val="tx1"/>
                </a:solidFill>
                <a:latin typeface="+mn-lt"/>
                <a:ea typeface="+mn-ea"/>
                <a:cs typeface="+mn-cs"/>
              </a:rPr>
              <a:t>Output</a:t>
            </a:r>
            <a:endParaRPr lang="en-US"/>
          </a:p>
        </p:txBody>
      </p:sp>
    </p:spTree>
    <p:extLst>
      <p:ext uri="{BB962C8B-B14F-4D97-AF65-F5344CB8AC3E}">
        <p14:creationId xmlns:p14="http://schemas.microsoft.com/office/powerpoint/2010/main" val="3951938540"/>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049A7D3-684C-4C59-A4B6-7B308A6AD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7B1087B-C592-40E7-B532-60B453A2FE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4AE7447-E8F8-4A0F-9E3D-94842BFF88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85981F80-69EE-4E2B-82A8-47FDFD772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6" name="Oval 15">
              <a:extLst>
                <a:ext uri="{FF2B5EF4-FFF2-40B4-BE49-F238E27FC236}">
                  <a16:creationId xmlns:a16="http://schemas.microsoft.com/office/drawing/2014/main" id="{46CE0473-0B07-47EE-A016-EBD87F2C8C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7" name="Oval 16">
              <a:extLst>
                <a:ext uri="{FF2B5EF4-FFF2-40B4-BE49-F238E27FC236}">
                  <a16:creationId xmlns:a16="http://schemas.microsoft.com/office/drawing/2014/main" id="{EDD0D1E4-DFCA-4DF0-9D37-571A5F529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useBgFill="1">
        <p:nvSpPr>
          <p:cNvPr id="19" name="Rectangle 18">
            <a:extLst>
              <a:ext uri="{FF2B5EF4-FFF2-40B4-BE49-F238E27FC236}">
                <a16:creationId xmlns:a16="http://schemas.microsoft.com/office/drawing/2014/main" id="{FF0965A7-524A-44F1-B044-48411EA4F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 name="Rectangle 20">
            <a:extLst>
              <a:ext uri="{FF2B5EF4-FFF2-40B4-BE49-F238E27FC236}">
                <a16:creationId xmlns:a16="http://schemas.microsoft.com/office/drawing/2014/main" id="{58EE5433-7B78-4432-965F-8790C3F42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604" y="653241"/>
            <a:ext cx="109087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F7AAA96-ECD9-48EA-B942-1172BB519B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1" y="822325"/>
            <a:ext cx="5149596" cy="4846228"/>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01EBEA-475F-0AAB-7439-6076B130E67D}"/>
              </a:ext>
            </a:extLst>
          </p:cNvPr>
          <p:cNvSpPr>
            <a:spLocks noGrp="1"/>
          </p:cNvSpPr>
          <p:nvPr>
            <p:ph type="title"/>
          </p:nvPr>
        </p:nvSpPr>
        <p:spPr>
          <a:xfrm>
            <a:off x="6713220" y="1054100"/>
            <a:ext cx="4615180" cy="3736099"/>
          </a:xfrm>
        </p:spPr>
        <p:txBody>
          <a:bodyPr vert="horz" lIns="91440" tIns="45720" rIns="91440" bIns="45720" rtlCol="0" anchor="ctr">
            <a:normAutofit/>
          </a:bodyPr>
          <a:lstStyle/>
          <a:p>
            <a:pPr>
              <a:lnSpc>
                <a:spcPct val="80000"/>
              </a:lnSpc>
            </a:pPr>
            <a:r>
              <a:rPr lang="en-US" sz="8000" dirty="0">
                <a:solidFill>
                  <a:schemeClr val="accent1"/>
                </a:solidFill>
              </a:rPr>
              <a:t>Arabic</a:t>
            </a:r>
            <a:br>
              <a:rPr lang="en-US" sz="8000" dirty="0">
                <a:solidFill>
                  <a:schemeClr val="accent1"/>
                </a:solidFill>
              </a:rPr>
            </a:br>
            <a:r>
              <a:rPr lang="en-US" sz="8000" dirty="0">
                <a:solidFill>
                  <a:schemeClr val="accent1"/>
                </a:solidFill>
              </a:rPr>
              <a:t> OCR</a:t>
            </a:r>
          </a:p>
        </p:txBody>
      </p:sp>
      <p:sp>
        <p:nvSpPr>
          <p:cNvPr id="25" name="Rectangle 24">
            <a:extLst>
              <a:ext uri="{FF2B5EF4-FFF2-40B4-BE49-F238E27FC236}">
                <a16:creationId xmlns:a16="http://schemas.microsoft.com/office/drawing/2014/main" id="{248BD5A8-902E-46F3-9C9F-F939987C5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604" y="5756954"/>
            <a:ext cx="109087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3800B863-FA71-4FFB-9F30-56E95B0D3DF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85338" y="4460675"/>
            <a:chExt cx="1080904" cy="1080902"/>
          </a:xfrm>
        </p:grpSpPr>
        <p:sp>
          <p:nvSpPr>
            <p:cNvPr id="28" name="Oval 27">
              <a:extLst>
                <a:ext uri="{FF2B5EF4-FFF2-40B4-BE49-F238E27FC236}">
                  <a16:creationId xmlns:a16="http://schemas.microsoft.com/office/drawing/2014/main" id="{F974AC77-F93C-4C47-8BA3-991BBA2EF1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9" name="Oval 28">
              <a:extLst>
                <a:ext uri="{FF2B5EF4-FFF2-40B4-BE49-F238E27FC236}">
                  <a16:creationId xmlns:a16="http://schemas.microsoft.com/office/drawing/2014/main" id="{B170C1A4-4B9C-47A6-981D-0D71C56856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6" name="Graphic 5" descr="Dictionary">
            <a:extLst>
              <a:ext uri="{FF2B5EF4-FFF2-40B4-BE49-F238E27FC236}">
                <a16:creationId xmlns:a16="http://schemas.microsoft.com/office/drawing/2014/main" id="{B28B7893-B047-43C6-8C1B-81DBB0E951C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73661" y="1054100"/>
            <a:ext cx="4382677" cy="4382677"/>
          </a:xfrm>
          <a:prstGeom prst="rect">
            <a:avLst/>
          </a:prstGeom>
        </p:spPr>
      </p:pic>
    </p:spTree>
    <p:extLst>
      <p:ext uri="{BB962C8B-B14F-4D97-AF65-F5344CB8AC3E}">
        <p14:creationId xmlns:p14="http://schemas.microsoft.com/office/powerpoint/2010/main" val="484833790"/>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83745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Rectangle 37">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981573"/>
            <a:ext cx="10222992" cy="2078335"/>
          </a:xfrm>
          <a:prstGeom prst="rect">
            <a:avLst/>
          </a:prstGeom>
          <a:blipFill dpi="0" rotWithShape="1">
            <a:blip r:embed="rId2">
              <a:alphaModFix amt="9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53E653D-08DC-425B-ECC1-170CFCEF5B0D}"/>
              </a:ext>
            </a:extLst>
          </p:cNvPr>
          <p:cNvSpPr>
            <a:spLocks noGrp="1"/>
          </p:cNvSpPr>
          <p:nvPr>
            <p:ph type="title"/>
          </p:nvPr>
        </p:nvSpPr>
        <p:spPr>
          <a:xfrm>
            <a:off x="1285456" y="4162031"/>
            <a:ext cx="4543683" cy="1767141"/>
          </a:xfrm>
        </p:spPr>
        <p:txBody>
          <a:bodyPr vert="horz" lIns="91440" tIns="45720" rIns="91440" bIns="45720" rtlCol="0" anchor="ctr">
            <a:normAutofit/>
          </a:bodyPr>
          <a:lstStyle/>
          <a:p>
            <a:pPr algn="r"/>
            <a:r>
              <a:rPr lang="en-US" sz="5000" dirty="0">
                <a:solidFill>
                  <a:schemeClr val="accent1"/>
                </a:solidFill>
              </a:rPr>
              <a:t>Arabic Reshaper vs Bidi Algorithm</a:t>
            </a:r>
          </a:p>
        </p:txBody>
      </p:sp>
      <p:sp>
        <p:nvSpPr>
          <p:cNvPr id="10" name="TextBox 9">
            <a:extLst>
              <a:ext uri="{FF2B5EF4-FFF2-40B4-BE49-F238E27FC236}">
                <a16:creationId xmlns:a16="http://schemas.microsoft.com/office/drawing/2014/main" id="{87121DC3-67E9-7DDA-C4C0-A2827DFB3323}"/>
              </a:ext>
            </a:extLst>
          </p:cNvPr>
          <p:cNvSpPr txBox="1"/>
          <p:nvPr/>
        </p:nvSpPr>
        <p:spPr>
          <a:xfrm>
            <a:off x="6217920" y="4170410"/>
            <a:ext cx="4699221" cy="1767141"/>
          </a:xfrm>
          <a:prstGeom prst="rect">
            <a:avLst/>
          </a:prstGeom>
        </p:spPr>
        <p:txBody>
          <a:bodyPr vert="horz" lIns="91440" tIns="45720" rIns="91440" bIns="45720" rtlCol="0" anchor="ctr">
            <a:normAutofit/>
          </a:bodyPr>
          <a:lstStyle/>
          <a:p>
            <a:pPr defTabSz="914400">
              <a:lnSpc>
                <a:spcPct val="90000"/>
              </a:lnSpc>
              <a:spcAft>
                <a:spcPts val="600"/>
              </a:spcAft>
              <a:buClr>
                <a:schemeClr val="accent1">
                  <a:lumMod val="75000"/>
                </a:schemeClr>
              </a:buClr>
              <a:buSzPct val="85000"/>
            </a:pPr>
            <a:r>
              <a:rPr lang="en-US" dirty="0"/>
              <a:t>Together, they contribute to the overall accuracy, readability, and visual presentation of Arabic OCR outputs.</a:t>
            </a:r>
          </a:p>
        </p:txBody>
      </p:sp>
      <p:sp>
        <p:nvSpPr>
          <p:cNvPr id="40" name="Rectangle 39">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128670"/>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2" name="Oval 41">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44" name="Oval 43">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aphicFrame>
        <p:nvGraphicFramePr>
          <p:cNvPr id="4" name="Table 4">
            <a:extLst>
              <a:ext uri="{FF2B5EF4-FFF2-40B4-BE49-F238E27FC236}">
                <a16:creationId xmlns:a16="http://schemas.microsoft.com/office/drawing/2014/main" id="{133F90AB-071E-BBBC-EEF3-4348624C0BDD}"/>
              </a:ext>
            </a:extLst>
          </p:cNvPr>
          <p:cNvGraphicFramePr>
            <a:graphicFrameLocks noGrp="1"/>
          </p:cNvGraphicFramePr>
          <p:nvPr>
            <p:extLst>
              <p:ext uri="{D42A27DB-BD31-4B8C-83A1-F6EECF244321}">
                <p14:modId xmlns:p14="http://schemas.microsoft.com/office/powerpoint/2010/main" val="2107107565"/>
              </p:ext>
            </p:extLst>
          </p:nvPr>
        </p:nvGraphicFramePr>
        <p:xfrm>
          <a:off x="984502" y="708592"/>
          <a:ext cx="10222995" cy="2653422"/>
        </p:xfrm>
        <a:graphic>
          <a:graphicData uri="http://schemas.openxmlformats.org/drawingml/2006/table">
            <a:tbl>
              <a:tblPr firstRow="1" bandRow="1">
                <a:tableStyleId>{69012ECD-51FC-41F1-AA8D-1B2483CD663E}</a:tableStyleId>
              </a:tblPr>
              <a:tblGrid>
                <a:gridCol w="5065776">
                  <a:extLst>
                    <a:ext uri="{9D8B030D-6E8A-4147-A177-3AD203B41FA5}">
                      <a16:colId xmlns:a16="http://schemas.microsoft.com/office/drawing/2014/main" val="966495839"/>
                    </a:ext>
                  </a:extLst>
                </a:gridCol>
                <a:gridCol w="5157219">
                  <a:extLst>
                    <a:ext uri="{9D8B030D-6E8A-4147-A177-3AD203B41FA5}">
                      <a16:colId xmlns:a16="http://schemas.microsoft.com/office/drawing/2014/main" val="3752715831"/>
                    </a:ext>
                  </a:extLst>
                </a:gridCol>
              </a:tblGrid>
              <a:tr h="486701">
                <a:tc>
                  <a:txBody>
                    <a:bodyPr/>
                    <a:lstStyle/>
                    <a:p>
                      <a:r>
                        <a:rPr lang="en-US" sz="2200"/>
                        <a:t>Arabic Reshaper </a:t>
                      </a:r>
                    </a:p>
                  </a:txBody>
                  <a:tcPr marL="114041" marR="114041" marT="57021" marB="57021"/>
                </a:tc>
                <a:tc>
                  <a:txBody>
                    <a:bodyPr/>
                    <a:lstStyle/>
                    <a:p>
                      <a:r>
                        <a:rPr lang="en-US" sz="2200"/>
                        <a:t>Bidi Algorithm</a:t>
                      </a:r>
                    </a:p>
                  </a:txBody>
                  <a:tcPr marL="114041" marR="114041" marT="57021" marB="57021"/>
                </a:tc>
                <a:extLst>
                  <a:ext uri="{0D108BD9-81ED-4DB2-BD59-A6C34878D82A}">
                    <a16:rowId xmlns:a16="http://schemas.microsoft.com/office/drawing/2014/main" val="3752665387"/>
                  </a:ext>
                </a:extLst>
              </a:tr>
              <a:tr h="21667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a:t>It focuses on reshaping Arabic characters, considering ligatures and complex script rules, to ensure proper rendering and readability of Arabic text. </a:t>
                      </a:r>
                    </a:p>
                    <a:p>
                      <a:endParaRPr lang="en-US" sz="2200"/>
                    </a:p>
                  </a:txBody>
                  <a:tcPr marL="114041" marR="114041" marT="57021" marB="57021"/>
                </a:tc>
                <a:tc>
                  <a:txBody>
                    <a:bodyPr/>
                    <a:lstStyle/>
                    <a:p>
                      <a:r>
                        <a:rPr lang="en-US" sz="2200" dirty="0"/>
                        <a:t>Is crucial for maintaining the correct visual order and layout of mixed bidirectional text, such as Arabic and non-Arabic scripts, ensuring coherent and readable display of multilingual content. </a:t>
                      </a:r>
                    </a:p>
                  </a:txBody>
                  <a:tcPr marL="114041" marR="114041" marT="57021" marB="57021"/>
                </a:tc>
                <a:extLst>
                  <a:ext uri="{0D108BD9-81ED-4DB2-BD59-A6C34878D82A}">
                    <a16:rowId xmlns:a16="http://schemas.microsoft.com/office/drawing/2014/main" val="200831435"/>
                  </a:ext>
                </a:extLst>
              </a:tr>
            </a:tbl>
          </a:graphicData>
        </a:graphic>
      </p:graphicFrame>
    </p:spTree>
    <p:extLst>
      <p:ext uri="{BB962C8B-B14F-4D97-AF65-F5344CB8AC3E}">
        <p14:creationId xmlns:p14="http://schemas.microsoft.com/office/powerpoint/2010/main" val="2655195921"/>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17706-79B7-295F-5D85-0879A20BF564}"/>
              </a:ext>
            </a:extLst>
          </p:cNvPr>
          <p:cNvSpPr>
            <a:spLocks noGrp="1"/>
          </p:cNvSpPr>
          <p:nvPr>
            <p:ph type="title"/>
          </p:nvPr>
        </p:nvSpPr>
        <p:spPr/>
        <p:txBody>
          <a:bodyPr>
            <a:normAutofit/>
          </a:bodyPr>
          <a:lstStyle/>
          <a:p>
            <a:r>
              <a:rPr lang="en-US" dirty="0">
                <a:solidFill>
                  <a:schemeClr val="accent1"/>
                </a:solidFill>
              </a:rPr>
              <a:t>Algorithm-Arabic </a:t>
            </a:r>
            <a:r>
              <a:rPr lang="en-US" dirty="0" err="1">
                <a:solidFill>
                  <a:schemeClr val="accent1"/>
                </a:solidFill>
              </a:rPr>
              <a:t>ocr</a:t>
            </a:r>
            <a:endParaRPr lang="en-US" dirty="0">
              <a:solidFill>
                <a:schemeClr val="accent1"/>
              </a:solidFill>
            </a:endParaRPr>
          </a:p>
        </p:txBody>
      </p:sp>
      <p:graphicFrame>
        <p:nvGraphicFramePr>
          <p:cNvPr id="11" name="Content Placeholder 2">
            <a:extLst>
              <a:ext uri="{FF2B5EF4-FFF2-40B4-BE49-F238E27FC236}">
                <a16:creationId xmlns:a16="http://schemas.microsoft.com/office/drawing/2014/main" id="{E1FC9DFA-8AF7-7871-2430-5B728DB1D8F3}"/>
              </a:ext>
            </a:extLst>
          </p:cNvPr>
          <p:cNvGraphicFramePr>
            <a:graphicFrameLocks noGrp="1"/>
          </p:cNvGraphicFramePr>
          <p:nvPr>
            <p:ph idx="1"/>
            <p:extLst>
              <p:ext uri="{D42A27DB-BD31-4B8C-83A1-F6EECF244321}">
                <p14:modId xmlns:p14="http://schemas.microsoft.com/office/powerpoint/2010/main" val="2983008550"/>
              </p:ext>
            </p:extLst>
          </p:nvPr>
        </p:nvGraphicFramePr>
        <p:xfrm>
          <a:off x="1069975" y="2385390"/>
          <a:ext cx="10058400"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91366763"/>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A3D0CE2-91FF-49B3-A5D8-181E900D7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a16="http://schemas.microsoft.com/office/drawing/2014/main" id="{58AEBD96-C315-4F53-9D9E-0E20E993E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78916AAA-66F6-4DFA-88ED-7E27CF6B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4" name="Group 33">
            <a:extLst>
              <a:ext uri="{FF2B5EF4-FFF2-40B4-BE49-F238E27FC236}">
                <a16:creationId xmlns:a16="http://schemas.microsoft.com/office/drawing/2014/main" id="{A137D43F-BAD6-47F1-AA65-AEEA38A2FF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35" name="Oval 34">
              <a:extLst>
                <a:ext uri="{FF2B5EF4-FFF2-40B4-BE49-F238E27FC236}">
                  <a16:creationId xmlns:a16="http://schemas.microsoft.com/office/drawing/2014/main" id="{D512C9B2-6B22-4211-A940-FCD7C2CD0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36" name="Oval 35">
              <a:extLst>
                <a:ext uri="{FF2B5EF4-FFF2-40B4-BE49-F238E27FC236}">
                  <a16:creationId xmlns:a16="http://schemas.microsoft.com/office/drawing/2014/main" id="{85F7DB84-CDE7-46F8-90DD-9D048A7D5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useBgFill="1">
        <p:nvSpPr>
          <p:cNvPr id="38" name="Rectangle 37">
            <a:extLst>
              <a:ext uri="{FF2B5EF4-FFF2-40B4-BE49-F238E27FC236}">
                <a16:creationId xmlns:a16="http://schemas.microsoft.com/office/drawing/2014/main" id="{68C84B8E-16E8-4E54-B4AC-84CE51595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95548C66-2DA6-F3B0-F54C-D33DCCEBE2BE}"/>
              </a:ext>
            </a:extLst>
          </p:cNvPr>
          <p:cNvSpPr>
            <a:spLocks noGrp="1"/>
          </p:cNvSpPr>
          <p:nvPr>
            <p:ph type="title"/>
          </p:nvPr>
        </p:nvSpPr>
        <p:spPr>
          <a:xfrm>
            <a:off x="1051560" y="1110054"/>
            <a:ext cx="6558608" cy="4580300"/>
          </a:xfrm>
        </p:spPr>
        <p:txBody>
          <a:bodyPr vert="horz" lIns="91440" tIns="45720" rIns="91440" bIns="45720" rtlCol="0" anchor="ctr">
            <a:normAutofit/>
          </a:bodyPr>
          <a:lstStyle/>
          <a:p>
            <a:pPr algn="ctr">
              <a:lnSpc>
                <a:spcPct val="80000"/>
              </a:lnSpc>
            </a:pPr>
            <a:r>
              <a:rPr lang="en-US" sz="8800" dirty="0">
                <a:solidFill>
                  <a:schemeClr val="accent1"/>
                </a:solidFill>
              </a:rPr>
              <a:t>Experimental Results</a:t>
            </a:r>
          </a:p>
        </p:txBody>
      </p:sp>
      <p:sp>
        <p:nvSpPr>
          <p:cNvPr id="40" name="Rectangle 39">
            <a:extLst>
              <a:ext uri="{FF2B5EF4-FFF2-40B4-BE49-F238E27FC236}">
                <a16:creationId xmlns:a16="http://schemas.microsoft.com/office/drawing/2014/main" id="{ECE9EEEA-5DB7-4DC7-AF9F-74D1C19B7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928117"/>
            <a:ext cx="10351008" cy="80683"/>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F199147-B958-49C0-9BE2-65BDD892F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5470" y="1110053"/>
            <a:ext cx="3386371" cy="4580301"/>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EF70505D-EC2C-4D1A-86DE-258377807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780565"/>
            <a:ext cx="10351008" cy="80683"/>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2DF20BDF-18D7-4E94-9BA1-9CEB40470C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46920" y="5257800"/>
            <a:chExt cx="1080904" cy="1080902"/>
          </a:xfrm>
        </p:grpSpPr>
        <p:sp>
          <p:nvSpPr>
            <p:cNvPr id="47" name="Oval 46">
              <a:extLst>
                <a:ext uri="{FF2B5EF4-FFF2-40B4-BE49-F238E27FC236}">
                  <a16:creationId xmlns:a16="http://schemas.microsoft.com/office/drawing/2014/main" id="{98F42242-4089-4E5D-95C3-C113C73DA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46920" y="5257800"/>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48" name="Oval 47">
              <a:extLst>
                <a:ext uri="{FF2B5EF4-FFF2-40B4-BE49-F238E27FC236}">
                  <a16:creationId xmlns:a16="http://schemas.microsoft.com/office/drawing/2014/main" id="{796F87F1-ABB5-42FB-86BD-EED111CD33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55011" y="5365890"/>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951452977"/>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B4F3C80-E490-3D18-C9E6-86E2319E58BE}"/>
              </a:ext>
            </a:extLst>
          </p:cNvPr>
          <p:cNvSpPr txBox="1"/>
          <p:nvPr/>
        </p:nvSpPr>
        <p:spPr>
          <a:xfrm>
            <a:off x="878298" y="1039705"/>
            <a:ext cx="5707490" cy="399665"/>
          </a:xfrm>
          <a:prstGeom prst="rect">
            <a:avLst/>
          </a:prstGeom>
          <a:noFill/>
        </p:spPr>
        <p:txBody>
          <a:bodyPr wrap="square" rtlCol="0">
            <a:spAutoFit/>
          </a:bodyPr>
          <a:lstStyle/>
          <a:p>
            <a:pPr defTabSz="489753">
              <a:spcAft>
                <a:spcPts val="624"/>
              </a:spcAft>
            </a:pPr>
            <a:r>
              <a:rPr lang="en-US" sz="1928" kern="1200">
                <a:solidFill>
                  <a:schemeClr val="tx1"/>
                </a:solidFill>
                <a:latin typeface="+mn-lt"/>
                <a:ea typeface="+mn-ea"/>
                <a:cs typeface="+mn-cs"/>
              </a:rPr>
              <a:t>Input</a:t>
            </a:r>
            <a:endParaRPr lang="en-US"/>
          </a:p>
        </p:txBody>
      </p:sp>
      <p:sp>
        <p:nvSpPr>
          <p:cNvPr id="8" name="TextBox 7">
            <a:extLst>
              <a:ext uri="{FF2B5EF4-FFF2-40B4-BE49-F238E27FC236}">
                <a16:creationId xmlns:a16="http://schemas.microsoft.com/office/drawing/2014/main" id="{2D64EFD0-C4A8-3ED8-0068-2686AF80A744}"/>
              </a:ext>
            </a:extLst>
          </p:cNvPr>
          <p:cNvSpPr txBox="1"/>
          <p:nvPr/>
        </p:nvSpPr>
        <p:spPr>
          <a:xfrm>
            <a:off x="5674586" y="990220"/>
            <a:ext cx="5707490" cy="399665"/>
          </a:xfrm>
          <a:prstGeom prst="rect">
            <a:avLst/>
          </a:prstGeom>
          <a:noFill/>
        </p:spPr>
        <p:txBody>
          <a:bodyPr wrap="square" rtlCol="0">
            <a:spAutoFit/>
          </a:bodyPr>
          <a:lstStyle/>
          <a:p>
            <a:pPr defTabSz="489753">
              <a:spcAft>
                <a:spcPts val="624"/>
              </a:spcAft>
            </a:pPr>
            <a:r>
              <a:rPr lang="en-US" sz="1928" kern="1200">
                <a:solidFill>
                  <a:schemeClr val="tx1"/>
                </a:solidFill>
                <a:latin typeface="+mn-lt"/>
                <a:ea typeface="+mn-ea"/>
                <a:cs typeface="+mn-cs"/>
              </a:rPr>
              <a:t>Output</a:t>
            </a:r>
            <a:endParaRPr lang="en-US"/>
          </a:p>
        </p:txBody>
      </p:sp>
      <p:pic>
        <p:nvPicPr>
          <p:cNvPr id="3" name="Picture 2">
            <a:extLst>
              <a:ext uri="{FF2B5EF4-FFF2-40B4-BE49-F238E27FC236}">
                <a16:creationId xmlns:a16="http://schemas.microsoft.com/office/drawing/2014/main" id="{4E4ABC58-81D5-E881-50B9-0B8E1129D01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09925" y="1377436"/>
            <a:ext cx="3629892" cy="4551679"/>
          </a:xfrm>
          <a:prstGeom prst="rect">
            <a:avLst/>
          </a:prstGeom>
          <a:noFill/>
          <a:ln>
            <a:noFill/>
          </a:ln>
        </p:spPr>
      </p:pic>
      <p:pic>
        <p:nvPicPr>
          <p:cNvPr id="6" name="Picture 5">
            <a:extLst>
              <a:ext uri="{FF2B5EF4-FFF2-40B4-BE49-F238E27FC236}">
                <a16:creationId xmlns:a16="http://schemas.microsoft.com/office/drawing/2014/main" id="{6D6241DA-B1EC-B8DB-7614-E9484BB4DCE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75920" y="1945640"/>
            <a:ext cx="5273675" cy="2966720"/>
          </a:xfrm>
          <a:prstGeom prst="rect">
            <a:avLst/>
          </a:prstGeom>
          <a:noFill/>
          <a:ln>
            <a:noFill/>
          </a:ln>
        </p:spPr>
      </p:pic>
    </p:spTree>
    <p:extLst>
      <p:ext uri="{BB962C8B-B14F-4D97-AF65-F5344CB8AC3E}">
        <p14:creationId xmlns:p14="http://schemas.microsoft.com/office/powerpoint/2010/main" val="2010277880"/>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1792F-131A-403C-543F-F5F9749E0E6C}"/>
              </a:ext>
            </a:extLst>
          </p:cNvPr>
          <p:cNvSpPr>
            <a:spLocks noGrp="1"/>
          </p:cNvSpPr>
          <p:nvPr>
            <p:ph type="title"/>
          </p:nvPr>
        </p:nvSpPr>
        <p:spPr>
          <a:xfrm>
            <a:off x="8616280" y="2420888"/>
            <a:ext cx="3312368" cy="1800200"/>
          </a:xfrm>
        </p:spPr>
        <p:txBody>
          <a:bodyPr vert="horz" lIns="91440" tIns="45720" rIns="91440" bIns="45720" rtlCol="0" anchor="ctr">
            <a:normAutofit fontScale="90000"/>
          </a:bodyPr>
          <a:lstStyle/>
          <a:p>
            <a:pPr>
              <a:lnSpc>
                <a:spcPct val="80000"/>
              </a:lnSpc>
            </a:pPr>
            <a:r>
              <a:rPr lang="en-US" sz="4800" dirty="0">
                <a:solidFill>
                  <a:schemeClr val="accent1"/>
                </a:solidFill>
              </a:rPr>
              <a:t>Text Translation from English to Arabic</a:t>
            </a:r>
            <a:endParaRPr lang="en-US" sz="4700" dirty="0">
              <a:solidFill>
                <a:schemeClr val="accent1"/>
              </a:solidFill>
            </a:endParaRPr>
          </a:p>
        </p:txBody>
      </p:sp>
      <p:pic>
        <p:nvPicPr>
          <p:cNvPr id="4" name="Picture 3" descr="A picture containing text&#10;&#10;Description automatically generated">
            <a:extLst>
              <a:ext uri="{FF2B5EF4-FFF2-40B4-BE49-F238E27FC236}">
                <a16:creationId xmlns:a16="http://schemas.microsoft.com/office/drawing/2014/main" id="{23875608-BBF4-B876-3A09-00B07112C1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344" y="728700"/>
            <a:ext cx="7791029" cy="5184576"/>
          </a:xfrm>
          <a:prstGeom prst="rect">
            <a:avLst/>
          </a:prstGeom>
        </p:spPr>
      </p:pic>
    </p:spTree>
    <p:extLst>
      <p:ext uri="{BB962C8B-B14F-4D97-AF65-F5344CB8AC3E}">
        <p14:creationId xmlns:p14="http://schemas.microsoft.com/office/powerpoint/2010/main" val="135810257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1C7FF924-8DA0-4BE9-8C7E-095B0EC13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6502" y="0"/>
            <a:ext cx="6125497"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BF24CC-9FD7-9191-9712-E0D0CA442E8E}"/>
              </a:ext>
            </a:extLst>
          </p:cNvPr>
          <p:cNvSpPr>
            <a:spLocks noGrp="1"/>
          </p:cNvSpPr>
          <p:nvPr>
            <p:ph type="title"/>
          </p:nvPr>
        </p:nvSpPr>
        <p:spPr>
          <a:xfrm>
            <a:off x="6400800" y="484632"/>
            <a:ext cx="5299586" cy="1609344"/>
          </a:xfrm>
          <a:ln>
            <a:noFill/>
          </a:ln>
        </p:spPr>
        <p:txBody>
          <a:bodyPr>
            <a:normAutofit/>
          </a:bodyPr>
          <a:lstStyle/>
          <a:p>
            <a:r>
              <a:rPr lang="en-US" sz="4800" dirty="0">
                <a:solidFill>
                  <a:schemeClr val="accent1"/>
                </a:solidFill>
              </a:rPr>
              <a:t>agenda</a:t>
            </a:r>
          </a:p>
        </p:txBody>
      </p:sp>
      <p:pic>
        <p:nvPicPr>
          <p:cNvPr id="3074" name="Picture 2" descr="Agenda - Free files and folders icons">
            <a:extLst>
              <a:ext uri="{FF2B5EF4-FFF2-40B4-BE49-F238E27FC236}">
                <a16:creationId xmlns:a16="http://schemas.microsoft.com/office/drawing/2014/main" id="{11689A1D-A65B-0530-1073-0FFF04D257A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3999" y="877900"/>
            <a:ext cx="5112461" cy="511246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5896121-232D-A271-696B-DDA85584D53C}"/>
              </a:ext>
            </a:extLst>
          </p:cNvPr>
          <p:cNvSpPr>
            <a:spLocks noGrp="1"/>
          </p:cNvSpPr>
          <p:nvPr>
            <p:ph idx="1"/>
          </p:nvPr>
        </p:nvSpPr>
        <p:spPr>
          <a:xfrm>
            <a:off x="6400799" y="1844824"/>
            <a:ext cx="5299585" cy="4327376"/>
          </a:xfrm>
        </p:spPr>
        <p:txBody>
          <a:bodyPr>
            <a:normAutofit fontScale="92500" lnSpcReduction="20000"/>
          </a:bodyPr>
          <a:lstStyle/>
          <a:p>
            <a:pPr marL="457200" indent="-457200">
              <a:buFont typeface="+mj-lt"/>
              <a:buAutoNum type="arabicParenR"/>
            </a:pPr>
            <a:r>
              <a:rPr lang="en-US" sz="3000" b="1" kern="1200" dirty="0">
                <a:solidFill>
                  <a:schemeClr val="accent1"/>
                </a:solidFill>
              </a:rPr>
              <a:t>Introduction</a:t>
            </a:r>
          </a:p>
          <a:p>
            <a:pPr marL="457200" indent="-457200">
              <a:buFont typeface="+mj-lt"/>
              <a:buAutoNum type="arabicParenR"/>
            </a:pPr>
            <a:r>
              <a:rPr lang="en-US" sz="3000" kern="1200" dirty="0"/>
              <a:t>Motivation </a:t>
            </a:r>
            <a:r>
              <a:rPr lang="en-US" sz="3000" dirty="0"/>
              <a:t>&amp;</a:t>
            </a:r>
            <a:r>
              <a:rPr lang="en-US" sz="3000" kern="1200" dirty="0"/>
              <a:t> </a:t>
            </a:r>
            <a:r>
              <a:rPr lang="en-US" sz="3000" dirty="0"/>
              <a:t>C</a:t>
            </a:r>
            <a:r>
              <a:rPr lang="en-US" sz="3000" kern="1200" dirty="0"/>
              <a:t>hallenges</a:t>
            </a:r>
          </a:p>
          <a:p>
            <a:pPr marL="457200" indent="-457200">
              <a:buFont typeface="+mj-lt"/>
              <a:buAutoNum type="arabicParenR"/>
            </a:pPr>
            <a:r>
              <a:rPr lang="en-US" sz="3000" kern="1200" dirty="0">
                <a:latin typeface="+mn-lt"/>
                <a:ea typeface="+mn-ea"/>
                <a:cs typeface="+mn-cs"/>
              </a:rPr>
              <a:t>Related Work</a:t>
            </a:r>
            <a:endParaRPr lang="en-US" sz="3000" kern="1200" dirty="0"/>
          </a:p>
          <a:p>
            <a:pPr marL="457200" indent="-457200">
              <a:buFont typeface="+mj-lt"/>
              <a:buAutoNum type="arabicParenR"/>
            </a:pPr>
            <a:r>
              <a:rPr lang="en-US" sz="3000" kern="1200" dirty="0">
                <a:latin typeface="+mn-lt"/>
                <a:ea typeface="+mn-ea"/>
                <a:cs typeface="+mn-cs"/>
              </a:rPr>
              <a:t> Project </a:t>
            </a:r>
            <a:r>
              <a:rPr lang="en-US" sz="3000" dirty="0"/>
              <a:t>O</a:t>
            </a:r>
            <a:r>
              <a:rPr lang="en-US" sz="3000" kern="1200" dirty="0">
                <a:latin typeface="+mn-lt"/>
                <a:ea typeface="+mn-ea"/>
                <a:cs typeface="+mn-cs"/>
              </a:rPr>
              <a:t>bjectives</a:t>
            </a:r>
          </a:p>
          <a:p>
            <a:pPr marL="457200" indent="-457200">
              <a:buFont typeface="+mj-lt"/>
              <a:buAutoNum type="arabicParenR"/>
            </a:pPr>
            <a:r>
              <a:rPr lang="en-US" sz="3000" dirty="0"/>
              <a:t>Hardware C</a:t>
            </a:r>
            <a:r>
              <a:rPr lang="en-US" sz="3000" kern="1200" dirty="0">
                <a:latin typeface="+mn-lt"/>
                <a:ea typeface="+mn-ea"/>
                <a:cs typeface="+mn-cs"/>
              </a:rPr>
              <a:t>omponents</a:t>
            </a:r>
          </a:p>
          <a:p>
            <a:pPr marL="457200" indent="-457200">
              <a:buFont typeface="+mj-lt"/>
              <a:buAutoNum type="arabicParenR"/>
            </a:pPr>
            <a:r>
              <a:rPr lang="en-US" sz="3000" dirty="0"/>
              <a:t>System Implementation &amp; Experimental Results</a:t>
            </a:r>
          </a:p>
          <a:p>
            <a:pPr marL="457200" indent="-457200">
              <a:buFont typeface="+mj-lt"/>
              <a:buAutoNum type="arabicParenR"/>
            </a:pPr>
            <a:r>
              <a:rPr lang="en-US" sz="3000" dirty="0"/>
              <a:t>User Guide</a:t>
            </a:r>
          </a:p>
          <a:p>
            <a:pPr marL="457200" indent="-457200">
              <a:buFont typeface="+mj-lt"/>
              <a:buAutoNum type="arabicParenR"/>
            </a:pPr>
            <a:r>
              <a:rPr lang="en-US" sz="3000" dirty="0"/>
              <a:t>Conclusion</a:t>
            </a:r>
          </a:p>
          <a:p>
            <a:pPr marL="457200" indent="-457200">
              <a:buFont typeface="+mj-lt"/>
              <a:buAutoNum type="arabicParenR"/>
            </a:pPr>
            <a:r>
              <a:rPr lang="en-US" sz="3000" kern="1200" dirty="0">
                <a:latin typeface="+mn-lt"/>
                <a:ea typeface="+mn-ea"/>
                <a:cs typeface="+mn-cs"/>
              </a:rPr>
              <a:t>Future work</a:t>
            </a:r>
            <a:endParaRPr lang="en-US" sz="3000" dirty="0"/>
          </a:p>
          <a:p>
            <a:pPr marL="0" indent="0">
              <a:buNone/>
            </a:pPr>
            <a:endParaRPr lang="en-US" sz="1800" dirty="0"/>
          </a:p>
          <a:p>
            <a:pPr marL="457200" indent="-457200">
              <a:buFont typeface="+mj-lt"/>
              <a:buAutoNum type="arabicParenR"/>
            </a:pPr>
            <a:endParaRPr lang="en-US" sz="1800" dirty="0"/>
          </a:p>
          <a:p>
            <a:pPr marL="457200" indent="-457200">
              <a:buFont typeface="+mj-lt"/>
              <a:buAutoNum type="arabicParenR"/>
            </a:pPr>
            <a:endParaRPr lang="en-US" sz="1800" dirty="0"/>
          </a:p>
          <a:p>
            <a:pPr marL="457200" indent="-457200">
              <a:buFont typeface="+mj-lt"/>
              <a:buAutoNum type="arabicParenR"/>
            </a:pPr>
            <a:endParaRPr lang="en-US" sz="1800" b="1" kern="1200" dirty="0">
              <a:latin typeface="+mn-lt"/>
              <a:ea typeface="+mn-ea"/>
              <a:cs typeface="+mn-cs"/>
            </a:endParaRPr>
          </a:p>
          <a:p>
            <a:pPr marL="0" indent="0">
              <a:buNone/>
            </a:pPr>
            <a:endParaRPr lang="en-US" sz="1800" dirty="0"/>
          </a:p>
          <a:p>
            <a:pPr marL="457200" indent="-457200">
              <a:buFont typeface="+mj-lt"/>
              <a:buAutoNum type="arabicParenR"/>
            </a:pPr>
            <a:endParaRPr lang="en-US" sz="1800" kern="1200" dirty="0">
              <a:latin typeface="+mn-lt"/>
              <a:ea typeface="+mn-ea"/>
              <a:cs typeface="+mn-cs"/>
            </a:endParaRPr>
          </a:p>
          <a:p>
            <a:pPr marL="457200" indent="-457200">
              <a:buFont typeface="+mj-lt"/>
              <a:buAutoNum type="arabicParenR"/>
            </a:pPr>
            <a:endParaRPr lang="en-US" sz="1800" dirty="0"/>
          </a:p>
          <a:p>
            <a:pPr marL="0" indent="0" defTabSz="407731">
              <a:spcAft>
                <a:spcPts val="546"/>
              </a:spcAft>
              <a:buNone/>
            </a:pPr>
            <a:endParaRPr lang="en-US" sz="1800" dirty="0"/>
          </a:p>
          <a:p>
            <a:pPr marL="457200" indent="-457200">
              <a:buFont typeface="+mj-lt"/>
              <a:buAutoNum type="arabicParenR"/>
            </a:pPr>
            <a:endParaRPr lang="en-US" sz="1800" b="1" kern="1200" dirty="0"/>
          </a:p>
          <a:p>
            <a:pPr marL="457200" indent="-457200">
              <a:buFont typeface="+mj-lt"/>
              <a:buAutoNum type="arabicParenR"/>
            </a:pPr>
            <a:endParaRPr lang="en-US" sz="1800" b="1" dirty="0"/>
          </a:p>
          <a:p>
            <a:endParaRPr lang="en-US" sz="1800" dirty="0"/>
          </a:p>
        </p:txBody>
      </p:sp>
      <p:grpSp>
        <p:nvGrpSpPr>
          <p:cNvPr id="3081" name="Group 3080">
            <a:extLst>
              <a:ext uri="{FF2B5EF4-FFF2-40B4-BE49-F238E27FC236}">
                <a16:creationId xmlns:a16="http://schemas.microsoft.com/office/drawing/2014/main" id="{5029B4A8-2CF0-48DC-B29E-F3B62EDDC4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3082" name="Oval 3081">
              <a:extLst>
                <a:ext uri="{FF2B5EF4-FFF2-40B4-BE49-F238E27FC236}">
                  <a16:creationId xmlns:a16="http://schemas.microsoft.com/office/drawing/2014/main" id="{F71DA811-F7AE-460D-9891-57F221994B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083" name="Oval 3082">
              <a:extLst>
                <a:ext uri="{FF2B5EF4-FFF2-40B4-BE49-F238E27FC236}">
                  <a16:creationId xmlns:a16="http://schemas.microsoft.com/office/drawing/2014/main" id="{3747795E-BBFD-44B4-892D-2054745A84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4108952886"/>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079B0-AB81-DC59-BFDE-9EA38842A81F}"/>
              </a:ext>
            </a:extLst>
          </p:cNvPr>
          <p:cNvSpPr>
            <a:spLocks noGrp="1"/>
          </p:cNvSpPr>
          <p:nvPr>
            <p:ph type="title"/>
          </p:nvPr>
        </p:nvSpPr>
        <p:spPr>
          <a:xfrm>
            <a:off x="1069848" y="484632"/>
            <a:ext cx="10058400" cy="1609344"/>
          </a:xfrm>
        </p:spPr>
        <p:txBody>
          <a:bodyPr>
            <a:normAutofit/>
          </a:bodyPr>
          <a:lstStyle/>
          <a:p>
            <a:r>
              <a:rPr lang="en-US" dirty="0">
                <a:solidFill>
                  <a:schemeClr val="accent1"/>
                </a:solidFill>
              </a:rPr>
              <a:t>Google translate API</a:t>
            </a:r>
          </a:p>
        </p:txBody>
      </p:sp>
      <p:sp>
        <p:nvSpPr>
          <p:cNvPr id="14" name="Rectangle 13">
            <a:extLst>
              <a:ext uri="{FF2B5EF4-FFF2-40B4-BE49-F238E27FC236}">
                <a16:creationId xmlns:a16="http://schemas.microsoft.com/office/drawing/2014/main" id="{3FD711E9-7F79-40A9-8D9E-4AE293C15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2013293"/>
            <a:ext cx="100584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A86B3D73-4D02-9305-799C-A0DECF9B275B}"/>
              </a:ext>
            </a:extLst>
          </p:cNvPr>
          <p:cNvGraphicFramePr>
            <a:graphicFrameLocks noGrp="1"/>
          </p:cNvGraphicFramePr>
          <p:nvPr>
            <p:ph idx="1"/>
            <p:extLst>
              <p:ext uri="{D42A27DB-BD31-4B8C-83A1-F6EECF244321}">
                <p14:modId xmlns:p14="http://schemas.microsoft.com/office/powerpoint/2010/main" val="1344001220"/>
              </p:ext>
            </p:extLst>
          </p:nvPr>
        </p:nvGraphicFramePr>
        <p:xfrm>
          <a:off x="1069975" y="2385390"/>
          <a:ext cx="10058400" cy="36178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47732441"/>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0">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5FD0F94D-8100-8F36-2C01-DA362D7F228F}"/>
              </a:ext>
            </a:extLst>
          </p:cNvPr>
          <p:cNvSpPr>
            <a:spLocks noGrp="1"/>
          </p:cNvSpPr>
          <p:nvPr>
            <p:ph type="title"/>
          </p:nvPr>
        </p:nvSpPr>
        <p:spPr>
          <a:xfrm>
            <a:off x="5939624" y="978010"/>
            <a:ext cx="5188624" cy="1831344"/>
          </a:xfrm>
        </p:spPr>
        <p:txBody>
          <a:bodyPr>
            <a:normAutofit/>
          </a:bodyPr>
          <a:lstStyle/>
          <a:p>
            <a:r>
              <a:rPr lang="en-US" sz="4800" dirty="0">
                <a:solidFill>
                  <a:schemeClr val="accent1"/>
                </a:solidFill>
              </a:rPr>
              <a:t>How Google Translate API Works?</a:t>
            </a:r>
          </a:p>
        </p:txBody>
      </p:sp>
      <p:sp>
        <p:nvSpPr>
          <p:cNvPr id="31" name="Freeform: Shape 22">
            <a:extLst>
              <a:ext uri="{FF2B5EF4-FFF2-40B4-BE49-F238E27FC236}">
                <a16:creationId xmlns:a16="http://schemas.microsoft.com/office/drawing/2014/main" id="{271EEDE1-4FF3-4A74-BD95-6852CD023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9391" y="1673352"/>
            <a:ext cx="3502152" cy="3502152"/>
          </a:xfrm>
          <a:custGeom>
            <a:avLst/>
            <a:gdLst>
              <a:gd name="connsiteX0" fmla="*/ 1751076 w 3502152"/>
              <a:gd name="connsiteY0" fmla="*/ 228600 h 3502152"/>
              <a:gd name="connsiteX1" fmla="*/ 228600 w 3502152"/>
              <a:gd name="connsiteY1" fmla="*/ 1751076 h 3502152"/>
              <a:gd name="connsiteX2" fmla="*/ 1751076 w 3502152"/>
              <a:gd name="connsiteY2" fmla="*/ 3273552 h 3502152"/>
              <a:gd name="connsiteX3" fmla="*/ 3273552 w 3502152"/>
              <a:gd name="connsiteY3" fmla="*/ 1751076 h 3502152"/>
              <a:gd name="connsiteX4" fmla="*/ 1751076 w 3502152"/>
              <a:gd name="connsiteY4" fmla="*/ 228600 h 3502152"/>
              <a:gd name="connsiteX5" fmla="*/ 1751076 w 3502152"/>
              <a:gd name="connsiteY5" fmla="*/ 0 h 3502152"/>
              <a:gd name="connsiteX6" fmla="*/ 3502152 w 3502152"/>
              <a:gd name="connsiteY6" fmla="*/ 1751076 h 3502152"/>
              <a:gd name="connsiteX7" fmla="*/ 1751076 w 3502152"/>
              <a:gd name="connsiteY7" fmla="*/ 3502152 h 3502152"/>
              <a:gd name="connsiteX8" fmla="*/ 0 w 3502152"/>
              <a:gd name="connsiteY8" fmla="*/ 1751076 h 3502152"/>
              <a:gd name="connsiteX9" fmla="*/ 1751076 w 3502152"/>
              <a:gd name="connsiteY9" fmla="*/ 0 h 350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02152" h="3502152">
                <a:moveTo>
                  <a:pt x="1751076" y="228600"/>
                </a:moveTo>
                <a:cubicBezTo>
                  <a:pt x="910236" y="228600"/>
                  <a:pt x="228600" y="910236"/>
                  <a:pt x="228600" y="1751076"/>
                </a:cubicBezTo>
                <a:cubicBezTo>
                  <a:pt x="228600" y="2591916"/>
                  <a:pt x="910236" y="3273552"/>
                  <a:pt x="1751076" y="3273552"/>
                </a:cubicBezTo>
                <a:cubicBezTo>
                  <a:pt x="2591916" y="3273552"/>
                  <a:pt x="3273552" y="2591916"/>
                  <a:pt x="3273552" y="1751076"/>
                </a:cubicBezTo>
                <a:cubicBezTo>
                  <a:pt x="3273552" y="910236"/>
                  <a:pt x="2591916" y="228600"/>
                  <a:pt x="1751076" y="228600"/>
                </a:cubicBezTo>
                <a:close/>
                <a:moveTo>
                  <a:pt x="1751076" y="0"/>
                </a:moveTo>
                <a:cubicBezTo>
                  <a:pt x="2718169" y="0"/>
                  <a:pt x="3502152" y="783983"/>
                  <a:pt x="3502152" y="1751076"/>
                </a:cubicBezTo>
                <a:cubicBezTo>
                  <a:pt x="3502152" y="2718169"/>
                  <a:pt x="2718169" y="3502152"/>
                  <a:pt x="1751076" y="3502152"/>
                </a:cubicBezTo>
                <a:cubicBezTo>
                  <a:pt x="783983" y="3502152"/>
                  <a:pt x="0" y="2718169"/>
                  <a:pt x="0" y="1751076"/>
                </a:cubicBezTo>
                <a:cubicBezTo>
                  <a:pt x="0" y="783983"/>
                  <a:pt x="783983" y="0"/>
                  <a:pt x="175107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Cloud Computing">
            <a:extLst>
              <a:ext uri="{FF2B5EF4-FFF2-40B4-BE49-F238E27FC236}">
                <a16:creationId xmlns:a16="http://schemas.microsoft.com/office/drawing/2014/main" id="{C97C76D4-E49C-00DF-D844-C5986BBADC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96067" y="2510028"/>
            <a:ext cx="1828800" cy="1828800"/>
          </a:xfrm>
          <a:prstGeom prst="rect">
            <a:avLst/>
          </a:prstGeom>
        </p:spPr>
      </p:pic>
      <p:sp>
        <p:nvSpPr>
          <p:cNvPr id="32" name="Rectangle 24">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02277" y="3388659"/>
            <a:ext cx="3657600"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48B4C718-C9D8-5275-4937-442695251804}"/>
              </a:ext>
            </a:extLst>
          </p:cNvPr>
          <p:cNvSpPr>
            <a:spLocks noGrp="1"/>
          </p:cNvSpPr>
          <p:nvPr>
            <p:ph idx="1"/>
          </p:nvPr>
        </p:nvSpPr>
        <p:spPr>
          <a:xfrm>
            <a:off x="5939624" y="3029446"/>
            <a:ext cx="5188624" cy="3142753"/>
          </a:xfrm>
        </p:spPr>
        <p:txBody>
          <a:bodyPr>
            <a:normAutofit/>
          </a:bodyPr>
          <a:lstStyle/>
          <a:p>
            <a:pPr marL="0" indent="0">
              <a:buNone/>
            </a:pPr>
            <a:r>
              <a:rPr lang="en-US" sz="2800" dirty="0"/>
              <a:t>Works by sending text input to Google’s  cloud-based translation service, which utilizes advanced machine learning algorithms to analyze and translate the content into the desired target language</a:t>
            </a:r>
          </a:p>
        </p:txBody>
      </p:sp>
      <p:grpSp>
        <p:nvGrpSpPr>
          <p:cNvPr id="27" name="Group 26">
            <a:extLst>
              <a:ext uri="{FF2B5EF4-FFF2-40B4-BE49-F238E27FC236}">
                <a16:creationId xmlns:a16="http://schemas.microsoft.com/office/drawing/2014/main" id="{7381F52A-25D7-415C-8E15-66BFB3F7B3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8" name="Oval 27">
              <a:extLst>
                <a:ext uri="{FF2B5EF4-FFF2-40B4-BE49-F238E27FC236}">
                  <a16:creationId xmlns:a16="http://schemas.microsoft.com/office/drawing/2014/main" id="{F31CC467-05B2-44CA-A28C-2018F5094C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29" name="Oval 28">
              <a:extLst>
                <a:ext uri="{FF2B5EF4-FFF2-40B4-BE49-F238E27FC236}">
                  <a16:creationId xmlns:a16="http://schemas.microsoft.com/office/drawing/2014/main" id="{DF3A2CCB-9C68-497B-AFC1-78E993152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Tree>
    <p:extLst>
      <p:ext uri="{BB962C8B-B14F-4D97-AF65-F5344CB8AC3E}">
        <p14:creationId xmlns:p14="http://schemas.microsoft.com/office/powerpoint/2010/main" val="1402431416"/>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9">
            <a:extLst>
              <a:ext uri="{FF2B5EF4-FFF2-40B4-BE49-F238E27FC236}">
                <a16:creationId xmlns:a16="http://schemas.microsoft.com/office/drawing/2014/main" id="{7049A7D3-684C-4C59-A4B6-7B308A6AD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1">
            <a:extLst>
              <a:ext uri="{FF2B5EF4-FFF2-40B4-BE49-F238E27FC236}">
                <a16:creationId xmlns:a16="http://schemas.microsoft.com/office/drawing/2014/main" id="{D7B1087B-C592-40E7-B532-60B453A2FE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3">
            <a:extLst>
              <a:ext uri="{FF2B5EF4-FFF2-40B4-BE49-F238E27FC236}">
                <a16:creationId xmlns:a16="http://schemas.microsoft.com/office/drawing/2014/main" id="{14AE7447-E8F8-4A0F-9E3D-94842BFF88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15">
            <a:extLst>
              <a:ext uri="{FF2B5EF4-FFF2-40B4-BE49-F238E27FC236}">
                <a16:creationId xmlns:a16="http://schemas.microsoft.com/office/drawing/2014/main" id="{85981F80-69EE-4E2B-82A8-47FDFD772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32" name="Oval 16">
              <a:extLst>
                <a:ext uri="{FF2B5EF4-FFF2-40B4-BE49-F238E27FC236}">
                  <a16:creationId xmlns:a16="http://schemas.microsoft.com/office/drawing/2014/main" id="{46CE0473-0B07-47EE-A016-EBD87F2C8C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3" name="Oval 17">
              <a:extLst>
                <a:ext uri="{FF2B5EF4-FFF2-40B4-BE49-F238E27FC236}">
                  <a16:creationId xmlns:a16="http://schemas.microsoft.com/office/drawing/2014/main" id="{EDD0D1E4-DFCA-4DF0-9D37-571A5F529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34" name="Rectangle 19">
            <a:extLst>
              <a:ext uri="{FF2B5EF4-FFF2-40B4-BE49-F238E27FC236}">
                <a16:creationId xmlns:a16="http://schemas.microsoft.com/office/drawing/2014/main" id="{EB384DB2-5DBE-4000-BBD8-68F4A6F35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5" name="Rectangle 21">
            <a:extLst>
              <a:ext uri="{FF2B5EF4-FFF2-40B4-BE49-F238E27FC236}">
                <a16:creationId xmlns:a16="http://schemas.microsoft.com/office/drawing/2014/main" id="{F8497EEB-0DDE-4044-AAB7-899504057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72078"/>
            <a:ext cx="12192000" cy="309575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23">
            <a:extLst>
              <a:ext uri="{FF2B5EF4-FFF2-40B4-BE49-F238E27FC236}">
                <a16:creationId xmlns:a16="http://schemas.microsoft.com/office/drawing/2014/main" id="{291D5588-0A43-44F8-8BF9-4BD0CB0731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45590" y="5218262"/>
            <a:ext cx="1080904" cy="1080902"/>
            <a:chOff x="9685338" y="4460675"/>
            <a:chExt cx="1080904" cy="1080902"/>
          </a:xfrm>
        </p:grpSpPr>
        <p:sp>
          <p:nvSpPr>
            <p:cNvPr id="25" name="Oval 24">
              <a:extLst>
                <a:ext uri="{FF2B5EF4-FFF2-40B4-BE49-F238E27FC236}">
                  <a16:creationId xmlns:a16="http://schemas.microsoft.com/office/drawing/2014/main" id="{C96F04B2-EA02-4F51-91CB-9399DBE724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7" name="Oval 25">
              <a:extLst>
                <a:ext uri="{FF2B5EF4-FFF2-40B4-BE49-F238E27FC236}">
                  <a16:creationId xmlns:a16="http://schemas.microsoft.com/office/drawing/2014/main" id="{524F9A86-344F-4139-A831-9D8F3E0EE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a:extLst>
              <a:ext uri="{FF2B5EF4-FFF2-40B4-BE49-F238E27FC236}">
                <a16:creationId xmlns:a16="http://schemas.microsoft.com/office/drawing/2014/main" id="{D400E8BE-0512-5194-9D91-B9A8FC7C01BD}"/>
              </a:ext>
            </a:extLst>
          </p:cNvPr>
          <p:cNvSpPr>
            <a:spLocks noGrp="1"/>
          </p:cNvSpPr>
          <p:nvPr>
            <p:ph type="title"/>
          </p:nvPr>
        </p:nvSpPr>
        <p:spPr>
          <a:xfrm>
            <a:off x="619432" y="3803009"/>
            <a:ext cx="10953136" cy="1604733"/>
          </a:xfrm>
        </p:spPr>
        <p:txBody>
          <a:bodyPr vert="horz" lIns="91440" tIns="45720" rIns="91440" bIns="45720" rtlCol="0" anchor="b">
            <a:normAutofit/>
          </a:bodyPr>
          <a:lstStyle/>
          <a:p>
            <a:pPr algn="ctr">
              <a:lnSpc>
                <a:spcPct val="80000"/>
              </a:lnSpc>
            </a:pPr>
            <a:r>
              <a:rPr lang="en-US" sz="7200" dirty="0">
                <a:solidFill>
                  <a:schemeClr val="accent1"/>
                </a:solidFill>
              </a:rPr>
              <a:t>Block Diagram</a:t>
            </a:r>
          </a:p>
        </p:txBody>
      </p:sp>
      <p:pic>
        <p:nvPicPr>
          <p:cNvPr id="5" name="Picture 4" descr="A picture containing text, screenshot, font, white&#10;&#10;Description automatically generated">
            <a:extLst>
              <a:ext uri="{FF2B5EF4-FFF2-40B4-BE49-F238E27FC236}">
                <a16:creationId xmlns:a16="http://schemas.microsoft.com/office/drawing/2014/main" id="{FE34DCC7-BED8-9D11-1C67-C7FBDEFF77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3982" y="1998762"/>
            <a:ext cx="10284036" cy="1439765"/>
          </a:xfrm>
          <a:prstGeom prst="rect">
            <a:avLst/>
          </a:prstGeom>
        </p:spPr>
      </p:pic>
    </p:spTree>
    <p:extLst>
      <p:ext uri="{BB962C8B-B14F-4D97-AF65-F5344CB8AC3E}">
        <p14:creationId xmlns:p14="http://schemas.microsoft.com/office/powerpoint/2010/main" val="1211569128"/>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3BC79-5549-FDAC-0A7D-DD8CF0318D7E}"/>
              </a:ext>
            </a:extLst>
          </p:cNvPr>
          <p:cNvSpPr>
            <a:spLocks noGrp="1"/>
          </p:cNvSpPr>
          <p:nvPr>
            <p:ph type="title"/>
          </p:nvPr>
        </p:nvSpPr>
        <p:spPr>
          <a:xfrm>
            <a:off x="407368" y="340496"/>
            <a:ext cx="10058400" cy="1609344"/>
          </a:xfrm>
        </p:spPr>
        <p:txBody>
          <a:bodyPr>
            <a:normAutofit/>
          </a:bodyPr>
          <a:lstStyle/>
          <a:p>
            <a:r>
              <a:rPr lang="en-US" dirty="0">
                <a:solidFill>
                  <a:schemeClr val="accent1"/>
                </a:solidFill>
              </a:rPr>
              <a:t>Algorithm</a:t>
            </a:r>
          </a:p>
        </p:txBody>
      </p:sp>
      <p:graphicFrame>
        <p:nvGraphicFramePr>
          <p:cNvPr id="5" name="Content Placeholder 2">
            <a:extLst>
              <a:ext uri="{FF2B5EF4-FFF2-40B4-BE49-F238E27FC236}">
                <a16:creationId xmlns:a16="http://schemas.microsoft.com/office/drawing/2014/main" id="{CABB51E2-9B58-1E57-A5E8-CF3E4145DED5}"/>
              </a:ext>
            </a:extLst>
          </p:cNvPr>
          <p:cNvGraphicFramePr>
            <a:graphicFrameLocks noGrp="1"/>
          </p:cNvGraphicFramePr>
          <p:nvPr>
            <p:ph idx="1"/>
            <p:extLst>
              <p:ext uri="{D42A27DB-BD31-4B8C-83A1-F6EECF244321}">
                <p14:modId xmlns:p14="http://schemas.microsoft.com/office/powerpoint/2010/main" val="169454677"/>
              </p:ext>
            </p:extLst>
          </p:nvPr>
        </p:nvGraphicFramePr>
        <p:xfrm>
          <a:off x="479376" y="2038350"/>
          <a:ext cx="11045874" cy="42709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8175739"/>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A3D0CE2-91FF-49B3-A5D8-181E900D7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a16="http://schemas.microsoft.com/office/drawing/2014/main" id="{58AEBD96-C315-4F53-9D9E-0E20E993E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78916AAA-66F6-4DFA-88ED-7E27CF6B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4" name="Group 33">
            <a:extLst>
              <a:ext uri="{FF2B5EF4-FFF2-40B4-BE49-F238E27FC236}">
                <a16:creationId xmlns:a16="http://schemas.microsoft.com/office/drawing/2014/main" id="{A137D43F-BAD6-47F1-AA65-AEEA38A2FF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35" name="Oval 34">
              <a:extLst>
                <a:ext uri="{FF2B5EF4-FFF2-40B4-BE49-F238E27FC236}">
                  <a16:creationId xmlns:a16="http://schemas.microsoft.com/office/drawing/2014/main" id="{D512C9B2-6B22-4211-A940-FCD7C2CD0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36" name="Oval 35">
              <a:extLst>
                <a:ext uri="{FF2B5EF4-FFF2-40B4-BE49-F238E27FC236}">
                  <a16:creationId xmlns:a16="http://schemas.microsoft.com/office/drawing/2014/main" id="{85F7DB84-CDE7-46F8-90DD-9D048A7D5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useBgFill="1">
        <p:nvSpPr>
          <p:cNvPr id="38" name="Rectangle 37">
            <a:extLst>
              <a:ext uri="{FF2B5EF4-FFF2-40B4-BE49-F238E27FC236}">
                <a16:creationId xmlns:a16="http://schemas.microsoft.com/office/drawing/2014/main" id="{68C84B8E-16E8-4E54-B4AC-84CE51595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95548C66-2DA6-F3B0-F54C-D33DCCEBE2BE}"/>
              </a:ext>
            </a:extLst>
          </p:cNvPr>
          <p:cNvSpPr>
            <a:spLocks noGrp="1"/>
          </p:cNvSpPr>
          <p:nvPr>
            <p:ph type="title"/>
          </p:nvPr>
        </p:nvSpPr>
        <p:spPr>
          <a:xfrm>
            <a:off x="1051560" y="1110054"/>
            <a:ext cx="6558608" cy="4580300"/>
          </a:xfrm>
        </p:spPr>
        <p:txBody>
          <a:bodyPr vert="horz" lIns="91440" tIns="45720" rIns="91440" bIns="45720" rtlCol="0" anchor="ctr">
            <a:normAutofit/>
          </a:bodyPr>
          <a:lstStyle/>
          <a:p>
            <a:pPr algn="ctr">
              <a:lnSpc>
                <a:spcPct val="80000"/>
              </a:lnSpc>
            </a:pPr>
            <a:r>
              <a:rPr lang="en-US" sz="8800" dirty="0">
                <a:solidFill>
                  <a:schemeClr val="accent1"/>
                </a:solidFill>
              </a:rPr>
              <a:t>Experimental Results</a:t>
            </a:r>
          </a:p>
        </p:txBody>
      </p:sp>
      <p:sp>
        <p:nvSpPr>
          <p:cNvPr id="40" name="Rectangle 39">
            <a:extLst>
              <a:ext uri="{FF2B5EF4-FFF2-40B4-BE49-F238E27FC236}">
                <a16:creationId xmlns:a16="http://schemas.microsoft.com/office/drawing/2014/main" id="{ECE9EEEA-5DB7-4DC7-AF9F-74D1C19B7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928117"/>
            <a:ext cx="10351008" cy="80683"/>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F199147-B958-49C0-9BE2-65BDD892F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5470" y="1110053"/>
            <a:ext cx="3386371" cy="4580301"/>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EF70505D-EC2C-4D1A-86DE-258377807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780565"/>
            <a:ext cx="10351008" cy="80683"/>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2DF20BDF-18D7-4E94-9BA1-9CEB40470C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46920" y="5257800"/>
            <a:chExt cx="1080904" cy="1080902"/>
          </a:xfrm>
        </p:grpSpPr>
        <p:sp>
          <p:nvSpPr>
            <p:cNvPr id="47" name="Oval 46">
              <a:extLst>
                <a:ext uri="{FF2B5EF4-FFF2-40B4-BE49-F238E27FC236}">
                  <a16:creationId xmlns:a16="http://schemas.microsoft.com/office/drawing/2014/main" id="{98F42242-4089-4E5D-95C3-C113C73DA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46920" y="5257800"/>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48" name="Oval 47">
              <a:extLst>
                <a:ext uri="{FF2B5EF4-FFF2-40B4-BE49-F238E27FC236}">
                  <a16:creationId xmlns:a16="http://schemas.microsoft.com/office/drawing/2014/main" id="{796F87F1-ABB5-42FB-86BD-EED111CD33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55011" y="5365890"/>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051933961"/>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03BEF5-90C2-23AD-7186-9C1938D4098D}"/>
              </a:ext>
            </a:extLst>
          </p:cNvPr>
          <p:cNvSpPr txBox="1"/>
          <p:nvPr/>
        </p:nvSpPr>
        <p:spPr>
          <a:xfrm>
            <a:off x="5944402" y="1076257"/>
            <a:ext cx="5451396" cy="381732"/>
          </a:xfrm>
          <a:prstGeom prst="rect">
            <a:avLst/>
          </a:prstGeom>
          <a:noFill/>
        </p:spPr>
        <p:txBody>
          <a:bodyPr wrap="square" rtlCol="0">
            <a:spAutoFit/>
          </a:bodyPr>
          <a:lstStyle/>
          <a:p>
            <a:pPr defTabSz="470916">
              <a:spcAft>
                <a:spcPts val="600"/>
              </a:spcAft>
            </a:pPr>
            <a:r>
              <a:rPr lang="en-US" sz="1854" kern="1200">
                <a:solidFill>
                  <a:schemeClr val="tx1"/>
                </a:solidFill>
                <a:latin typeface="+mn-lt"/>
                <a:ea typeface="+mn-ea"/>
                <a:cs typeface="+mn-cs"/>
              </a:rPr>
              <a:t>Output</a:t>
            </a:r>
            <a:endParaRPr lang="en-US"/>
          </a:p>
        </p:txBody>
      </p:sp>
      <p:pic>
        <p:nvPicPr>
          <p:cNvPr id="3" name="Picture 2" descr="A close-up of a document&#10;&#10;Description automatically generated with medium confidence">
            <a:extLst>
              <a:ext uri="{FF2B5EF4-FFF2-40B4-BE49-F238E27FC236}">
                <a16:creationId xmlns:a16="http://schemas.microsoft.com/office/drawing/2014/main" id="{96AD5224-1093-3C5C-381E-EBB22420DEB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6201" y="1638329"/>
            <a:ext cx="3916509" cy="4093413"/>
          </a:xfrm>
          <a:prstGeom prst="rect">
            <a:avLst/>
          </a:prstGeom>
          <a:noFill/>
          <a:ln>
            <a:noFill/>
          </a:ln>
        </p:spPr>
      </p:pic>
      <p:sp>
        <p:nvSpPr>
          <p:cNvPr id="8" name="TextBox 7">
            <a:extLst>
              <a:ext uri="{FF2B5EF4-FFF2-40B4-BE49-F238E27FC236}">
                <a16:creationId xmlns:a16="http://schemas.microsoft.com/office/drawing/2014/main" id="{649BE01A-17A8-D930-A2AA-57503D3B9D0F}"/>
              </a:ext>
            </a:extLst>
          </p:cNvPr>
          <p:cNvSpPr txBox="1"/>
          <p:nvPr/>
        </p:nvSpPr>
        <p:spPr>
          <a:xfrm>
            <a:off x="866848" y="1125159"/>
            <a:ext cx="5451396" cy="381732"/>
          </a:xfrm>
          <a:prstGeom prst="rect">
            <a:avLst/>
          </a:prstGeom>
          <a:noFill/>
        </p:spPr>
        <p:txBody>
          <a:bodyPr wrap="square" rtlCol="0">
            <a:spAutoFit/>
          </a:bodyPr>
          <a:lstStyle/>
          <a:p>
            <a:pPr defTabSz="470916">
              <a:spcAft>
                <a:spcPts val="600"/>
              </a:spcAft>
            </a:pPr>
            <a:r>
              <a:rPr lang="en-US" sz="1854" kern="1200">
                <a:solidFill>
                  <a:schemeClr val="tx1"/>
                </a:solidFill>
                <a:latin typeface="+mn-lt"/>
                <a:ea typeface="+mn-ea"/>
                <a:cs typeface="+mn-cs"/>
              </a:rPr>
              <a:t>Input</a:t>
            </a:r>
            <a:endParaRPr lang="en-US"/>
          </a:p>
        </p:txBody>
      </p:sp>
      <p:pic>
        <p:nvPicPr>
          <p:cNvPr id="5" name="Content Placeholder 3" descr="A screenshot of a computer&#10;&#10;Description automatically generated with low confidence">
            <a:extLst>
              <a:ext uri="{FF2B5EF4-FFF2-40B4-BE49-F238E27FC236}">
                <a16:creationId xmlns:a16="http://schemas.microsoft.com/office/drawing/2014/main" id="{356270B9-88E6-58DC-1F2B-50265EE6F4B2}"/>
              </a:ext>
            </a:extLst>
          </p:cNvPr>
          <p:cNvPicPr>
            <a:picLocks noGrp="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600157" y="1511046"/>
            <a:ext cx="6030167" cy="4190463"/>
          </a:xfrm>
          <a:prstGeom prst="rect">
            <a:avLst/>
          </a:prstGeom>
          <a:noFill/>
          <a:ln>
            <a:noFill/>
          </a:ln>
        </p:spPr>
      </p:pic>
    </p:spTree>
    <p:extLst>
      <p:ext uri="{BB962C8B-B14F-4D97-AF65-F5344CB8AC3E}">
        <p14:creationId xmlns:p14="http://schemas.microsoft.com/office/powerpoint/2010/main" val="17054124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97BF936A-7CB7-4C57-98A3-96928DD27A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Rectangle 5128">
            <a:extLst>
              <a:ext uri="{FF2B5EF4-FFF2-40B4-BE49-F238E27FC236}">
                <a16:creationId xmlns:a16="http://schemas.microsoft.com/office/drawing/2014/main" id="{485C791B-FFA1-4943-B5E4-F5F145D8B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1" name="Rectangle 5130">
            <a:extLst>
              <a:ext uri="{FF2B5EF4-FFF2-40B4-BE49-F238E27FC236}">
                <a16:creationId xmlns:a16="http://schemas.microsoft.com/office/drawing/2014/main" id="{D8671DBD-7165-4BE6-80A0-045723A9A3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33" name="Group 5132">
            <a:extLst>
              <a:ext uri="{FF2B5EF4-FFF2-40B4-BE49-F238E27FC236}">
                <a16:creationId xmlns:a16="http://schemas.microsoft.com/office/drawing/2014/main" id="{D622AD38-5C0D-490C-A06A-D1F07E29CB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5134" name="Oval 5133">
              <a:extLst>
                <a:ext uri="{FF2B5EF4-FFF2-40B4-BE49-F238E27FC236}">
                  <a16:creationId xmlns:a16="http://schemas.microsoft.com/office/drawing/2014/main" id="{ED57AEAB-0276-4D94-93D9-3A090A1FD7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5135" name="Oval 5134">
              <a:extLst>
                <a:ext uri="{FF2B5EF4-FFF2-40B4-BE49-F238E27FC236}">
                  <a16:creationId xmlns:a16="http://schemas.microsoft.com/office/drawing/2014/main" id="{CCF33569-0434-460F-AFA4-D829E476AE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5137" name="Rectangle 5136">
            <a:extLst>
              <a:ext uri="{FF2B5EF4-FFF2-40B4-BE49-F238E27FC236}">
                <a16:creationId xmlns:a16="http://schemas.microsoft.com/office/drawing/2014/main" id="{176075C0-C708-40BD-85BC-6FDDB22E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139" name="Rectangle 5138">
            <a:extLst>
              <a:ext uri="{FF2B5EF4-FFF2-40B4-BE49-F238E27FC236}">
                <a16:creationId xmlns:a16="http://schemas.microsoft.com/office/drawing/2014/main" id="{A369DFEE-3378-47B7-8C59-F29869E614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697" y="640078"/>
            <a:ext cx="2639614" cy="2624437"/>
          </a:xfrm>
          <a:prstGeom prst="rect">
            <a:avLst/>
          </a:prstGeom>
          <a:solidFill>
            <a:srgbClr val="FFFFFF"/>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1" name="Rectangle 5140">
            <a:extLst>
              <a:ext uri="{FF2B5EF4-FFF2-40B4-BE49-F238E27FC236}">
                <a16:creationId xmlns:a16="http://schemas.microsoft.com/office/drawing/2014/main" id="{572B850E-87DC-400A-B08D-A82595C80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2241" y="653241"/>
            <a:ext cx="514807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3" name="Rectangle 5142">
            <a:extLst>
              <a:ext uri="{FF2B5EF4-FFF2-40B4-BE49-F238E27FC236}">
                <a16:creationId xmlns:a16="http://schemas.microsoft.com/office/drawing/2014/main" id="{23050B28-9B46-4944-BFBC-C0B7E5E645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5745" y="3430774"/>
            <a:ext cx="2639614" cy="2624437"/>
          </a:xfrm>
          <a:prstGeom prst="rect">
            <a:avLst/>
          </a:prstGeom>
          <a:solidFill>
            <a:srgbClr val="FFFFFF"/>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5" name="Rectangle 5144">
            <a:extLst>
              <a:ext uri="{FF2B5EF4-FFF2-40B4-BE49-F238E27FC236}">
                <a16:creationId xmlns:a16="http://schemas.microsoft.com/office/drawing/2014/main" id="{B7C4AFA1-2236-45EA-B98B-B33D344F35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6226" y="3430774"/>
            <a:ext cx="2639614" cy="2624437"/>
          </a:xfrm>
          <a:prstGeom prst="rect">
            <a:avLst/>
          </a:prstGeom>
          <a:solidFill>
            <a:srgbClr val="FFFFFF"/>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artoon of a person in a suit&#10;&#10;Description automatically generated with medium confidence">
            <a:extLst>
              <a:ext uri="{FF2B5EF4-FFF2-40B4-BE49-F238E27FC236}">
                <a16:creationId xmlns:a16="http://schemas.microsoft.com/office/drawing/2014/main" id="{98A58CCF-26DD-7273-9D74-F87EF1F806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89892" y="3595420"/>
            <a:ext cx="1766185" cy="2295144"/>
          </a:xfrm>
          <a:prstGeom prst="rect">
            <a:avLst/>
          </a:prstGeom>
        </p:spPr>
      </p:pic>
      <p:sp>
        <p:nvSpPr>
          <p:cNvPr id="5147" name="Rectangle 5146">
            <a:extLst>
              <a:ext uri="{FF2B5EF4-FFF2-40B4-BE49-F238E27FC236}">
                <a16:creationId xmlns:a16="http://schemas.microsoft.com/office/drawing/2014/main" id="{18084553-2B3C-485C-9A48-2A3B8C4B3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1" y="822325"/>
            <a:ext cx="5149596" cy="4846228"/>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p:cNvSpPr>
            <a:spLocks noGrp="1"/>
          </p:cNvSpPr>
          <p:nvPr>
            <p:ph type="title"/>
          </p:nvPr>
        </p:nvSpPr>
        <p:spPr>
          <a:xfrm>
            <a:off x="6713220" y="1054100"/>
            <a:ext cx="4615180" cy="3736099"/>
          </a:xfrm>
        </p:spPr>
        <p:txBody>
          <a:bodyPr vert="horz" lIns="91440" tIns="45720" rIns="91440" bIns="45720" rtlCol="0" anchor="ctr">
            <a:normAutofit/>
          </a:bodyPr>
          <a:lstStyle/>
          <a:p>
            <a:pPr>
              <a:lnSpc>
                <a:spcPct val="80000"/>
              </a:lnSpc>
            </a:pPr>
            <a:br>
              <a:rPr lang="en-US" sz="6100" kern="1200" cap="all" baseline="0" dirty="0">
                <a:solidFill>
                  <a:schemeClr val="accent1"/>
                </a:solidFill>
                <a:latin typeface="+mj-lt"/>
                <a:ea typeface="+mj-ea"/>
                <a:cs typeface="+mj-cs"/>
              </a:rPr>
            </a:br>
            <a:r>
              <a:rPr lang="en-US" sz="6100" kern="1200" cap="all" baseline="0" dirty="0">
                <a:solidFill>
                  <a:schemeClr val="accent1"/>
                </a:solidFill>
                <a:latin typeface="+mj-lt"/>
                <a:ea typeface="+mj-ea"/>
                <a:cs typeface="+mj-cs"/>
              </a:rPr>
              <a:t>Scene Description </a:t>
            </a:r>
            <a:br>
              <a:rPr lang="en-US" sz="6100" kern="1200" cap="all" baseline="0" dirty="0">
                <a:blipFill dpi="0" rotWithShape="1">
                  <a:blip r:embed="rId5"/>
                  <a:srcRect/>
                  <a:tile tx="6350" ty="-127000" sx="65000" sy="64000" flip="none" algn="tl"/>
                </a:blipFill>
                <a:latin typeface="+mj-lt"/>
                <a:ea typeface="+mj-ea"/>
                <a:cs typeface="+mj-cs"/>
              </a:rPr>
            </a:br>
            <a:endParaRPr lang="en-US" sz="6100" kern="1200" cap="all" baseline="0" dirty="0">
              <a:blipFill dpi="0" rotWithShape="1">
                <a:blip r:embed="rId5"/>
                <a:srcRect/>
                <a:tile tx="6350" ty="-127000" sx="65000" sy="64000" flip="none" algn="tl"/>
              </a:blipFill>
              <a:latin typeface="+mj-lt"/>
              <a:ea typeface="+mj-ea"/>
              <a:cs typeface="+mj-cs"/>
            </a:endParaRPr>
          </a:p>
        </p:txBody>
      </p:sp>
      <p:sp>
        <p:nvSpPr>
          <p:cNvPr id="5149" name="Rectangle 5148">
            <a:extLst>
              <a:ext uri="{FF2B5EF4-FFF2-40B4-BE49-F238E27FC236}">
                <a16:creationId xmlns:a16="http://schemas.microsoft.com/office/drawing/2014/main" id="{8F0AF026-9259-45E1-8A5C-C8C7B69FA4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2241" y="5756954"/>
            <a:ext cx="514807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51" name="Group 5150">
            <a:extLst>
              <a:ext uri="{FF2B5EF4-FFF2-40B4-BE49-F238E27FC236}">
                <a16:creationId xmlns:a16="http://schemas.microsoft.com/office/drawing/2014/main" id="{D7E115D7-9F03-49F3-8FE3-E7523A521B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85338" y="4460675"/>
            <a:chExt cx="1080904" cy="1080902"/>
          </a:xfrm>
        </p:grpSpPr>
        <p:sp>
          <p:nvSpPr>
            <p:cNvPr id="5152" name="Oval 5151">
              <a:extLst>
                <a:ext uri="{FF2B5EF4-FFF2-40B4-BE49-F238E27FC236}">
                  <a16:creationId xmlns:a16="http://schemas.microsoft.com/office/drawing/2014/main" id="{3199B9AC-201D-40EF-BC29-995ACA1EA3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5153" name="Oval 5152">
              <a:extLst>
                <a:ext uri="{FF2B5EF4-FFF2-40B4-BE49-F238E27FC236}">
                  <a16:creationId xmlns:a16="http://schemas.microsoft.com/office/drawing/2014/main" id="{825D5F91-CCAF-4CA8-B318-F65B062BBF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4" name="Picture 3" descr="A picture containing gadget, electronic device, electronics, mobile phone&#10;&#10;Description automatically generated">
            <a:extLst>
              <a:ext uri="{FF2B5EF4-FFF2-40B4-BE49-F238E27FC236}">
                <a16:creationId xmlns:a16="http://schemas.microsoft.com/office/drawing/2014/main" id="{4E03E943-678F-8E82-0A63-DEB2CD58FB6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0102" y="804724"/>
            <a:ext cx="1864804" cy="2295144"/>
          </a:xfrm>
          <a:prstGeom prst="rect">
            <a:avLst/>
          </a:prstGeom>
        </p:spPr>
      </p:pic>
      <p:sp>
        <p:nvSpPr>
          <p:cNvPr id="5155" name="Rectangle 5154">
            <a:extLst>
              <a:ext uri="{FF2B5EF4-FFF2-40B4-BE49-F238E27FC236}">
                <a16:creationId xmlns:a16="http://schemas.microsoft.com/office/drawing/2014/main" id="{101564CA-961D-4D90-B284-074EA2478E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3178" y="640078"/>
            <a:ext cx="2639614" cy="2624437"/>
          </a:xfrm>
          <a:prstGeom prst="rect">
            <a:avLst/>
          </a:prstGeom>
          <a:solidFill>
            <a:srgbClr val="FFFFFF"/>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Cartoon Cat Images - Free Download on Freepik">
            <a:extLst>
              <a:ext uri="{FF2B5EF4-FFF2-40B4-BE49-F238E27FC236}">
                <a16:creationId xmlns:a16="http://schemas.microsoft.com/office/drawing/2014/main" id="{3431AB35-CD5B-C851-D734-4839C42FF3D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3625413" y="804724"/>
            <a:ext cx="2295144" cy="229514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10" cstate="print">
            <a:extLst>
              <a:ext uri="{28A0092B-C50C-407E-A947-70E740481C1C}">
                <a14:useLocalDpi xmlns:a14="http://schemas.microsoft.com/office/drawing/2010/main" val="0"/>
              </a:ext>
            </a:extLst>
          </a:blip>
          <a:srcRect l="3663" r="9457" b="-1"/>
          <a:stretch/>
        </p:blipFill>
        <p:spPr>
          <a:xfrm>
            <a:off x="815788" y="4024032"/>
            <a:ext cx="2313432" cy="1437919"/>
          </a:xfrm>
          <a:prstGeom prst="rect">
            <a:avLst/>
          </a:prstGeom>
        </p:spPr>
      </p:pic>
      <p:sp>
        <p:nvSpPr>
          <p:cNvPr id="17" name="Title 1">
            <a:extLst>
              <a:ext uri="{FF2B5EF4-FFF2-40B4-BE49-F238E27FC236}">
                <a16:creationId xmlns:a16="http://schemas.microsoft.com/office/drawing/2014/main" id="{EEB1792F-131A-403C-543F-F5F9749E0E6C}"/>
              </a:ext>
            </a:extLst>
          </p:cNvPr>
          <p:cNvSpPr txBox="1">
            <a:spLocks/>
          </p:cNvSpPr>
          <p:nvPr/>
        </p:nvSpPr>
        <p:spPr>
          <a:xfrm>
            <a:off x="8316948" y="2852936"/>
            <a:ext cx="4403788" cy="2825726"/>
          </a:xfrm>
          <a:prstGeom prst="rect">
            <a:avLst/>
          </a:prstGeom>
        </p:spPr>
        <p:txBody>
          <a:bodyPr vert="horz" lIns="91440" tIns="45720" rIns="91440" bIns="45720" rtlCol="0">
            <a:noAutofit/>
          </a:bodyPr>
          <a:lstStyle>
            <a:lvl1pPr algn="l" defTabSz="914400" rtl="0" eaLnBrk="1" latinLnBrk="0" hangingPunct="1">
              <a:lnSpc>
                <a:spcPct val="90000"/>
              </a:lnSpc>
              <a:spcBef>
                <a:spcPct val="0"/>
              </a:spcBef>
              <a:buNone/>
              <a:defRPr sz="5400" kern="1200" cap="all" baseline="0">
                <a:blipFill>
                  <a:blip r:embed="rId5">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spcBef>
                <a:spcPts val="1200"/>
              </a:spcBef>
              <a:buClr>
                <a:schemeClr val="accent1">
                  <a:lumMod val="75000"/>
                </a:schemeClr>
              </a:buClr>
              <a:buSzPct val="85000"/>
            </a:pPr>
            <a:endParaRPr lang="en-US" sz="4400" b="1" dirty="0">
              <a:solidFill>
                <a:schemeClr val="accent1"/>
              </a:solidFill>
              <a:latin typeface="+mn-lt"/>
              <a:ea typeface="+mn-ea"/>
              <a:cs typeface="+mn-cs"/>
            </a:endParaRPr>
          </a:p>
        </p:txBody>
      </p:sp>
    </p:spTree>
    <p:extLst>
      <p:ext uri="{BB962C8B-B14F-4D97-AF65-F5344CB8AC3E}">
        <p14:creationId xmlns:p14="http://schemas.microsoft.com/office/powerpoint/2010/main" val="528845457"/>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a:extLst>
              <a:ext uri="{FF2B5EF4-FFF2-40B4-BE49-F238E27FC236}">
                <a16:creationId xmlns:a16="http://schemas.microsoft.com/office/drawing/2014/main" id="{BD4DE3AF-5CC6-9B35-C005-E3894B8640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8402" y="505223"/>
            <a:ext cx="8215194" cy="3060160"/>
          </a:xfrm>
          <a:prstGeom prst="rect">
            <a:avLst/>
          </a:prstGeom>
        </p:spPr>
      </p:pic>
      <p:sp>
        <p:nvSpPr>
          <p:cNvPr id="11" name="Rectangle 10">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837459"/>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981573"/>
            <a:ext cx="10222992" cy="2078335"/>
          </a:xfrm>
          <a:prstGeom prst="rect">
            <a:avLst/>
          </a:prstGeom>
          <a:blipFill dpi="0" rotWithShape="1">
            <a:blip r:embed="rId4">
              <a:alphaModFix amt="9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285456" y="4162031"/>
            <a:ext cx="4543683" cy="1767141"/>
          </a:xfrm>
        </p:spPr>
        <p:txBody>
          <a:bodyPr>
            <a:normAutofit/>
          </a:bodyPr>
          <a:lstStyle/>
          <a:p>
            <a:pPr algn="r"/>
            <a:r>
              <a:rPr lang="en-US">
                <a:solidFill>
                  <a:schemeClr val="accent1"/>
                </a:solidFill>
              </a:rPr>
              <a:t>MobileNet SSD</a:t>
            </a:r>
            <a:endParaRPr lang="ar-EG" dirty="0">
              <a:solidFill>
                <a:schemeClr val="accent1"/>
              </a:solidFill>
            </a:endParaRPr>
          </a:p>
        </p:txBody>
      </p:sp>
      <p:sp>
        <p:nvSpPr>
          <p:cNvPr id="3" name="Content Placeholder 2"/>
          <p:cNvSpPr>
            <a:spLocks noGrp="1"/>
          </p:cNvSpPr>
          <p:nvPr>
            <p:ph idx="1"/>
          </p:nvPr>
        </p:nvSpPr>
        <p:spPr>
          <a:xfrm>
            <a:off x="6217920" y="4170410"/>
            <a:ext cx="4699221" cy="1767141"/>
          </a:xfrm>
        </p:spPr>
        <p:txBody>
          <a:bodyPr anchor="ctr">
            <a:normAutofit/>
          </a:bodyPr>
          <a:lstStyle/>
          <a:p>
            <a:pPr marL="0" indent="0">
              <a:buNone/>
            </a:pPr>
            <a:r>
              <a:rPr lang="en-US" sz="1800"/>
              <a:t>Is an object detection algorithm that combines the Single Shot Detector (SSD) architecture with a lightweight neural network called MobileNet.</a:t>
            </a:r>
          </a:p>
          <a:p>
            <a:pPr marL="0" indent="0">
              <a:buNone/>
            </a:pPr>
            <a:endParaRPr lang="ar-EG" sz="1800" dirty="0"/>
          </a:p>
        </p:txBody>
      </p:sp>
      <p:sp>
        <p:nvSpPr>
          <p:cNvPr id="15" name="Rectangle 14">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128670"/>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9" name="Oval 18">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723743891"/>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WHY WE CHOSE MOBILENET SSD ?</a:t>
            </a:r>
            <a:endParaRPr lang="ar-EG" dirty="0"/>
          </a:p>
        </p:txBody>
      </p:sp>
      <p:graphicFrame>
        <p:nvGraphicFramePr>
          <p:cNvPr id="5" name="Content Placeholder 2">
            <a:extLst>
              <a:ext uri="{FF2B5EF4-FFF2-40B4-BE49-F238E27FC236}">
                <a16:creationId xmlns:a16="http://schemas.microsoft.com/office/drawing/2014/main" id="{FE40AC85-600F-F853-F858-AFFCB856D8AC}"/>
              </a:ext>
            </a:extLst>
          </p:cNvPr>
          <p:cNvGraphicFramePr>
            <a:graphicFrameLocks noGrp="1"/>
          </p:cNvGraphicFramePr>
          <p:nvPr>
            <p:ph idx="1"/>
          </p:nvPr>
        </p:nvGraphicFramePr>
        <p:xfrm>
          <a:off x="1069848" y="2121408"/>
          <a:ext cx="10058400" cy="4050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9971519"/>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1" name="Rectangle 8200">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203" name="Rectangle 8202">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205" name="Rectangle 8204">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1">
            <a:extLst>
              <a:ext uri="{FF2B5EF4-FFF2-40B4-BE49-F238E27FC236}">
                <a16:creationId xmlns:a16="http://schemas.microsoft.com/office/drawing/2014/main" id="{3AB3A321-AE49-466F-A084-B2F027AFC2B0}"/>
              </a:ext>
            </a:extLst>
          </p:cNvPr>
          <p:cNvSpPr txBox="1">
            <a:spLocks/>
          </p:cNvSpPr>
          <p:nvPr/>
        </p:nvSpPr>
        <p:spPr>
          <a:xfrm>
            <a:off x="1069848" y="484632"/>
            <a:ext cx="10058400"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5">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spcAft>
                <a:spcPts val="600"/>
              </a:spcAft>
            </a:pPr>
            <a:r>
              <a:rPr lang="en-US" dirty="0">
                <a:solidFill>
                  <a:schemeClr val="accent1"/>
                </a:solidFill>
              </a:rPr>
              <a:t>Coco Data set</a:t>
            </a:r>
          </a:p>
        </p:txBody>
      </p:sp>
      <p:pic>
        <p:nvPicPr>
          <p:cNvPr id="8194" name="Picture 2" descr="COCO Dataset: All You Need to Know to Get Started">
            <a:extLst>
              <a:ext uri="{FF2B5EF4-FFF2-40B4-BE49-F238E27FC236}">
                <a16:creationId xmlns:a16="http://schemas.microsoft.com/office/drawing/2014/main" id="{95850A0A-2DCA-8A71-5197-5FB248CAB28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0357" b="2641"/>
          <a:stretch/>
        </p:blipFill>
        <p:spPr bwMode="auto">
          <a:xfrm>
            <a:off x="551384" y="2265037"/>
            <a:ext cx="5607264" cy="430523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6312024" y="2418522"/>
            <a:ext cx="4632031" cy="4239167"/>
          </a:xfrm>
        </p:spPr>
        <p:txBody>
          <a:bodyPr vert="horz" lIns="91440" tIns="45720" rIns="91440" bIns="45720" rtlCol="0" anchor="ctr">
            <a:normAutofit lnSpcReduction="10000"/>
          </a:bodyPr>
          <a:lstStyle/>
          <a:p>
            <a:r>
              <a:rPr lang="en-US" sz="1800" dirty="0"/>
              <a:t>Widely used in computer vision research and </a:t>
            </a:r>
          </a:p>
          <a:p>
            <a:r>
              <a:rPr lang="en-US" sz="1800" b="1" dirty="0">
                <a:solidFill>
                  <a:schemeClr val="accent1"/>
                </a:solidFill>
              </a:rPr>
              <a:t>I</a:t>
            </a:r>
            <a:r>
              <a:rPr lang="en-US" sz="1800" b="1" i="0" dirty="0">
                <a:solidFill>
                  <a:schemeClr val="accent1"/>
                </a:solidFill>
                <a:effectLst/>
              </a:rPr>
              <a:t>s a large-scale object detection, segmentation, and captioning dataset. COCO has several features:</a:t>
            </a:r>
          </a:p>
          <a:p>
            <a:pPr marL="617220" lvl="1" indent="-342900">
              <a:buFont typeface="+mj-lt"/>
              <a:buAutoNum type="arabicPeriod"/>
            </a:pPr>
            <a:r>
              <a:rPr lang="en-US" i="0" dirty="0">
                <a:effectLst/>
              </a:rPr>
              <a:t>Object segmentation</a:t>
            </a:r>
          </a:p>
          <a:p>
            <a:pPr marL="617220" lvl="1" indent="-342900">
              <a:buFont typeface="+mj-lt"/>
              <a:buAutoNum type="arabicPeriod"/>
            </a:pPr>
            <a:r>
              <a:rPr lang="en-US" i="0" dirty="0">
                <a:effectLst/>
              </a:rPr>
              <a:t>Recognition in context</a:t>
            </a:r>
          </a:p>
          <a:p>
            <a:pPr marL="617220" lvl="1" indent="-342900">
              <a:buFont typeface="+mj-lt"/>
              <a:buAutoNum type="arabicPeriod"/>
            </a:pPr>
            <a:r>
              <a:rPr lang="en-US" i="0" dirty="0">
                <a:effectLst/>
              </a:rPr>
              <a:t>Super pixel stuff segmentation</a:t>
            </a:r>
          </a:p>
          <a:p>
            <a:pPr marL="617220" lvl="1" indent="-342900">
              <a:buFont typeface="+mj-lt"/>
              <a:buAutoNum type="arabicPeriod"/>
            </a:pPr>
            <a:r>
              <a:rPr lang="en-US" i="0" dirty="0">
                <a:effectLst/>
              </a:rPr>
              <a:t>330K images (&gt;200K labeled)</a:t>
            </a:r>
          </a:p>
          <a:p>
            <a:pPr marL="617220" lvl="1" indent="-342900">
              <a:buFont typeface="+mj-lt"/>
              <a:buAutoNum type="arabicPeriod"/>
            </a:pPr>
            <a:r>
              <a:rPr lang="en-US" i="0" dirty="0">
                <a:effectLst/>
              </a:rPr>
              <a:t>1.5 million object instances</a:t>
            </a:r>
          </a:p>
          <a:p>
            <a:pPr marL="617220" lvl="1" indent="-342900">
              <a:buFont typeface="+mj-lt"/>
              <a:buAutoNum type="arabicPeriod"/>
            </a:pPr>
            <a:r>
              <a:rPr lang="en-US" i="0" dirty="0">
                <a:effectLst/>
              </a:rPr>
              <a:t>80 object categories</a:t>
            </a:r>
          </a:p>
          <a:p>
            <a:pPr marL="617220" lvl="1" indent="-342900">
              <a:buFont typeface="+mj-lt"/>
              <a:buAutoNum type="arabicPeriod"/>
            </a:pPr>
            <a:r>
              <a:rPr lang="en-US" i="0" dirty="0">
                <a:effectLst/>
              </a:rPr>
              <a:t>91 stuff categories</a:t>
            </a:r>
          </a:p>
          <a:p>
            <a:pPr marL="617220" lvl="1" indent="-342900">
              <a:buFont typeface="+mj-lt"/>
              <a:buAutoNum type="arabicPeriod"/>
            </a:pPr>
            <a:r>
              <a:rPr lang="en-US" i="0" dirty="0">
                <a:effectLst/>
              </a:rPr>
              <a:t>5 captions per image</a:t>
            </a:r>
          </a:p>
          <a:p>
            <a:pPr marL="617220" lvl="1" indent="-342900">
              <a:buFont typeface="+mj-lt"/>
              <a:buAutoNum type="arabicPeriod"/>
            </a:pPr>
            <a:r>
              <a:rPr lang="en-US" i="0" dirty="0">
                <a:effectLst/>
              </a:rPr>
              <a:t>250,000 people with </a:t>
            </a:r>
            <a:r>
              <a:rPr lang="en-US" i="0" dirty="0" err="1">
                <a:effectLst/>
              </a:rPr>
              <a:t>keypoints</a:t>
            </a:r>
            <a:endParaRPr lang="en-US" i="0" dirty="0">
              <a:effectLst/>
            </a:endParaRPr>
          </a:p>
          <a:p>
            <a:endParaRPr lang="en-US" sz="1100" dirty="0"/>
          </a:p>
        </p:txBody>
      </p:sp>
      <p:sp>
        <p:nvSpPr>
          <p:cNvPr id="8207" name="Oval 8206">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7">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8209" name="Oval 8208">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3782556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69848" y="484632"/>
            <a:ext cx="10058400" cy="1609344"/>
          </a:xfrm>
        </p:spPr>
        <p:txBody>
          <a:bodyPr>
            <a:normAutofit/>
          </a:bodyPr>
          <a:lstStyle/>
          <a:p>
            <a:r>
              <a:rPr lang="en-US" dirty="0">
                <a:solidFill>
                  <a:schemeClr val="accent1"/>
                </a:solidFill>
              </a:rPr>
              <a:t>Introduction</a:t>
            </a:r>
          </a:p>
        </p:txBody>
      </p:sp>
      <p:pic>
        <p:nvPicPr>
          <p:cNvPr id="7" name="Picture 6" descr="A picture containing text&#10;&#10;Description automatically generated">
            <a:extLst>
              <a:ext uri="{FF2B5EF4-FFF2-40B4-BE49-F238E27FC236}">
                <a16:creationId xmlns:a16="http://schemas.microsoft.com/office/drawing/2014/main" id="{65CD11A8-1BE4-9F35-AC67-8BCF04E605EA}"/>
              </a:ext>
            </a:extLst>
          </p:cNvPr>
          <p:cNvPicPr>
            <a:picLocks noChangeAspect="1"/>
          </p:cNvPicPr>
          <p:nvPr/>
        </p:nvPicPr>
        <p:blipFill rotWithShape="1">
          <a:blip r:embed="rId5">
            <a:extLst>
              <a:ext uri="{28A0092B-C50C-407E-A947-70E740481C1C}">
                <a14:useLocalDpi xmlns:a14="http://schemas.microsoft.com/office/drawing/2010/main" val="0"/>
              </a:ext>
            </a:extLst>
          </a:blip>
          <a:srcRect r="13065" b="3"/>
          <a:stretch/>
        </p:blipFill>
        <p:spPr>
          <a:xfrm>
            <a:off x="1007196" y="2265037"/>
            <a:ext cx="5088800" cy="3907158"/>
          </a:xfrm>
          <a:prstGeom prst="rect">
            <a:avLst/>
          </a:prstGeom>
        </p:spPr>
      </p:pic>
      <p:sp>
        <p:nvSpPr>
          <p:cNvPr id="32" name="Oval 31">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4" name="Oval 33">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aphicFrame>
        <p:nvGraphicFramePr>
          <p:cNvPr id="19" name="Content Placeholder 2">
            <a:extLst>
              <a:ext uri="{FF2B5EF4-FFF2-40B4-BE49-F238E27FC236}">
                <a16:creationId xmlns:a16="http://schemas.microsoft.com/office/drawing/2014/main" id="{38FF36A0-D525-468D-0E4F-AE20CA0FA03A}"/>
              </a:ext>
            </a:extLst>
          </p:cNvPr>
          <p:cNvGraphicFramePr>
            <a:graphicFrameLocks noGrp="1"/>
          </p:cNvGraphicFramePr>
          <p:nvPr>
            <p:ph idx="1"/>
            <p:extLst>
              <p:ext uri="{D42A27DB-BD31-4B8C-83A1-F6EECF244321}">
                <p14:modId xmlns:p14="http://schemas.microsoft.com/office/powerpoint/2010/main" val="3695416253"/>
              </p:ext>
            </p:extLst>
          </p:nvPr>
        </p:nvGraphicFramePr>
        <p:xfrm>
          <a:off x="6496216" y="2320412"/>
          <a:ext cx="4632031" cy="385178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585963374"/>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CB668-744C-75C9-AF9B-25B7226A3C3B}"/>
              </a:ext>
            </a:extLst>
          </p:cNvPr>
          <p:cNvSpPr>
            <a:spLocks noGrp="1"/>
          </p:cNvSpPr>
          <p:nvPr>
            <p:ph type="title"/>
          </p:nvPr>
        </p:nvSpPr>
        <p:spPr>
          <a:xfrm>
            <a:off x="1069848" y="484632"/>
            <a:ext cx="4090048" cy="1072160"/>
          </a:xfrm>
        </p:spPr>
        <p:txBody>
          <a:bodyPr/>
          <a:lstStyle/>
          <a:p>
            <a:r>
              <a:rPr lang="en-US" dirty="0">
                <a:solidFill>
                  <a:schemeClr val="accent1"/>
                </a:solidFill>
              </a:rPr>
              <a:t>Block Diagram</a:t>
            </a:r>
          </a:p>
        </p:txBody>
      </p:sp>
      <p:pic>
        <p:nvPicPr>
          <p:cNvPr id="5" name="Picture 4" descr="A picture containing text, receipt, black and white, white&#10;&#10;Description automatically generated">
            <a:extLst>
              <a:ext uri="{FF2B5EF4-FFF2-40B4-BE49-F238E27FC236}">
                <a16:creationId xmlns:a16="http://schemas.microsoft.com/office/drawing/2014/main" id="{6722791D-1CB0-7DF9-3E5E-D14B416D62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5920" y="836712"/>
            <a:ext cx="1944216" cy="5661248"/>
          </a:xfrm>
          <a:prstGeom prst="rect">
            <a:avLst/>
          </a:prstGeom>
        </p:spPr>
      </p:pic>
    </p:spTree>
    <p:extLst>
      <p:ext uri="{BB962C8B-B14F-4D97-AF65-F5344CB8AC3E}">
        <p14:creationId xmlns:p14="http://schemas.microsoft.com/office/powerpoint/2010/main" val="2614759847"/>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E9AD1-8B02-EE4A-0683-3185A3E51AC8}"/>
              </a:ext>
            </a:extLst>
          </p:cNvPr>
          <p:cNvSpPr>
            <a:spLocks noGrp="1"/>
          </p:cNvSpPr>
          <p:nvPr>
            <p:ph type="title"/>
          </p:nvPr>
        </p:nvSpPr>
        <p:spPr/>
        <p:txBody>
          <a:bodyPr vert="horz" lIns="91440" tIns="45720" rIns="91440" bIns="45720" rtlCol="0">
            <a:normAutofit/>
          </a:bodyPr>
          <a:lstStyle/>
          <a:p>
            <a:r>
              <a:rPr lang="en-US" dirty="0">
                <a:solidFill>
                  <a:schemeClr val="accent1"/>
                </a:solidFill>
              </a:rPr>
              <a:t>Algorithm</a:t>
            </a:r>
          </a:p>
        </p:txBody>
      </p:sp>
      <p:graphicFrame>
        <p:nvGraphicFramePr>
          <p:cNvPr id="90" name="TextBox 3">
            <a:extLst>
              <a:ext uri="{FF2B5EF4-FFF2-40B4-BE49-F238E27FC236}">
                <a16:creationId xmlns:a16="http://schemas.microsoft.com/office/drawing/2014/main" id="{29A87009-05C9-4CA7-C4E7-829A91C6F037}"/>
              </a:ext>
            </a:extLst>
          </p:cNvPr>
          <p:cNvGraphicFramePr/>
          <p:nvPr>
            <p:extLst>
              <p:ext uri="{D42A27DB-BD31-4B8C-83A1-F6EECF244321}">
                <p14:modId xmlns:p14="http://schemas.microsoft.com/office/powerpoint/2010/main" val="720800048"/>
              </p:ext>
            </p:extLst>
          </p:nvPr>
        </p:nvGraphicFramePr>
        <p:xfrm>
          <a:off x="1069975" y="1772816"/>
          <a:ext cx="10058400" cy="42304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3489858"/>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3D0CE2-91FF-49B3-A5D8-181E900D7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58AEBD96-C315-4F53-9D9E-0E20E993E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78916AAA-66F6-4DFA-88ED-7E27CF6B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3" name="Group 12">
            <a:extLst>
              <a:ext uri="{FF2B5EF4-FFF2-40B4-BE49-F238E27FC236}">
                <a16:creationId xmlns:a16="http://schemas.microsoft.com/office/drawing/2014/main" id="{A137D43F-BAD6-47F1-AA65-AEEA38A2FF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4" name="Oval 13">
              <a:extLst>
                <a:ext uri="{FF2B5EF4-FFF2-40B4-BE49-F238E27FC236}">
                  <a16:creationId xmlns:a16="http://schemas.microsoft.com/office/drawing/2014/main" id="{D512C9B2-6B22-4211-A940-FCD7C2CD0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5" name="Oval 14">
              <a:extLst>
                <a:ext uri="{FF2B5EF4-FFF2-40B4-BE49-F238E27FC236}">
                  <a16:creationId xmlns:a16="http://schemas.microsoft.com/office/drawing/2014/main" id="{85F7DB84-CDE7-46F8-90DD-9D048A7D5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useBgFill="1">
        <p:nvSpPr>
          <p:cNvPr id="17" name="Rectangle 16">
            <a:extLst>
              <a:ext uri="{FF2B5EF4-FFF2-40B4-BE49-F238E27FC236}">
                <a16:creationId xmlns:a16="http://schemas.microsoft.com/office/drawing/2014/main" id="{68C84B8E-16E8-4E54-B4AC-84CE51595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95548C66-2DA6-F3B0-F54C-D33DCCEBE2BE}"/>
              </a:ext>
            </a:extLst>
          </p:cNvPr>
          <p:cNvSpPr>
            <a:spLocks noGrp="1"/>
          </p:cNvSpPr>
          <p:nvPr>
            <p:ph type="title"/>
          </p:nvPr>
        </p:nvSpPr>
        <p:spPr>
          <a:xfrm>
            <a:off x="1051560" y="1110054"/>
            <a:ext cx="6558608" cy="4580300"/>
          </a:xfrm>
        </p:spPr>
        <p:txBody>
          <a:bodyPr vert="horz" lIns="91440" tIns="45720" rIns="91440" bIns="45720" rtlCol="0" anchor="ctr">
            <a:normAutofit/>
          </a:bodyPr>
          <a:lstStyle/>
          <a:p>
            <a:pPr algn="ctr">
              <a:lnSpc>
                <a:spcPct val="80000"/>
              </a:lnSpc>
            </a:pPr>
            <a:r>
              <a:rPr lang="en-US" sz="8800" dirty="0">
                <a:solidFill>
                  <a:schemeClr val="accent1"/>
                </a:solidFill>
              </a:rPr>
              <a:t>Experimental Results</a:t>
            </a:r>
          </a:p>
        </p:txBody>
      </p:sp>
      <p:sp>
        <p:nvSpPr>
          <p:cNvPr id="19" name="Rectangle 18">
            <a:extLst>
              <a:ext uri="{FF2B5EF4-FFF2-40B4-BE49-F238E27FC236}">
                <a16:creationId xmlns:a16="http://schemas.microsoft.com/office/drawing/2014/main" id="{ECE9EEEA-5DB7-4DC7-AF9F-74D1C19B7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928117"/>
            <a:ext cx="10351008" cy="80683"/>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F199147-B958-49C0-9BE2-65BDD892F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5470" y="1110053"/>
            <a:ext cx="3386371" cy="4580301"/>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F70505D-EC2C-4D1A-86DE-258377807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780565"/>
            <a:ext cx="10351008" cy="80683"/>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2DF20BDF-18D7-4E94-9BA1-9CEB40470C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46920" y="5257800"/>
            <a:chExt cx="1080904" cy="1080902"/>
          </a:xfrm>
        </p:grpSpPr>
        <p:sp>
          <p:nvSpPr>
            <p:cNvPr id="26" name="Oval 25">
              <a:extLst>
                <a:ext uri="{FF2B5EF4-FFF2-40B4-BE49-F238E27FC236}">
                  <a16:creationId xmlns:a16="http://schemas.microsoft.com/office/drawing/2014/main" id="{98F42242-4089-4E5D-95C3-C113C73DA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46920" y="5257800"/>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7" name="Oval 26">
              <a:extLst>
                <a:ext uri="{FF2B5EF4-FFF2-40B4-BE49-F238E27FC236}">
                  <a16:creationId xmlns:a16="http://schemas.microsoft.com/office/drawing/2014/main" id="{796F87F1-ABB5-42FB-86BD-EED111CD33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55011" y="5365890"/>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94475119"/>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20" descr="A person with a mustache&#10;&#10;Description automatically generated with low confidence">
            <a:extLst>
              <a:ext uri="{FF2B5EF4-FFF2-40B4-BE49-F238E27FC236}">
                <a16:creationId xmlns:a16="http://schemas.microsoft.com/office/drawing/2014/main" id="{220EC300-BCB6-94A0-7441-FD0A7E1EB0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497" y="321733"/>
            <a:ext cx="3372952" cy="2748958"/>
          </a:xfrm>
          <a:prstGeom prst="rect">
            <a:avLst/>
          </a:prstGeom>
        </p:spPr>
      </p:pic>
      <p:sp>
        <p:nvSpPr>
          <p:cNvPr id="117" name="Rectangle 102">
            <a:extLst>
              <a:ext uri="{FF2B5EF4-FFF2-40B4-BE49-F238E27FC236}">
                <a16:creationId xmlns:a16="http://schemas.microsoft.com/office/drawing/2014/main" id="{E3B4FF89-C45F-4E24-B963-61E855708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671"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 shot of a dog&#10;&#10;Description automatically generated with medium confidence">
            <a:extLst>
              <a:ext uri="{FF2B5EF4-FFF2-40B4-BE49-F238E27FC236}">
                <a16:creationId xmlns:a16="http://schemas.microsoft.com/office/drawing/2014/main" id="{78BE76E8-592C-D6D8-371C-07E12140B7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5216" y="693187"/>
            <a:ext cx="3401568" cy="2006052"/>
          </a:xfrm>
          <a:prstGeom prst="rect">
            <a:avLst/>
          </a:prstGeom>
        </p:spPr>
      </p:pic>
      <p:sp>
        <p:nvSpPr>
          <p:cNvPr id="118" name="Rectangle 104">
            <a:extLst>
              <a:ext uri="{FF2B5EF4-FFF2-40B4-BE49-F238E27FC236}">
                <a16:creationId xmlns:a16="http://schemas.microsoft.com/office/drawing/2014/main" id="{14F25C03-EF67-4344-8AEA-7B3FA0DED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7836"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screenshot of a cell phone&#10;&#10;Description automatically generated with medium confidence">
            <a:extLst>
              <a:ext uri="{FF2B5EF4-FFF2-40B4-BE49-F238E27FC236}">
                <a16:creationId xmlns:a16="http://schemas.microsoft.com/office/drawing/2014/main" id="{ECE9D50A-C3FD-6F9A-4BFF-E89BB6ECC69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558" r="13565" b="2"/>
          <a:stretch/>
        </p:blipFill>
        <p:spPr>
          <a:xfrm>
            <a:off x="9385463" y="321733"/>
            <a:ext cx="1614722" cy="2752344"/>
          </a:xfrm>
          <a:prstGeom prst="rect">
            <a:avLst/>
          </a:prstGeom>
        </p:spPr>
      </p:pic>
      <p:sp>
        <p:nvSpPr>
          <p:cNvPr id="119" name="Rectangle 106">
            <a:extLst>
              <a:ext uri="{FF2B5EF4-FFF2-40B4-BE49-F238E27FC236}">
                <a16:creationId xmlns:a16="http://schemas.microsoft.com/office/drawing/2014/main" id="{F74793DE-3651-410B-B243-8F0B1468E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59424" y="-2665476"/>
            <a:ext cx="73152" cy="121889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screen shot of a computer&#10;&#10;Description automatically generated with low confidence">
            <a:extLst>
              <a:ext uri="{FF2B5EF4-FFF2-40B4-BE49-F238E27FC236}">
                <a16:creationId xmlns:a16="http://schemas.microsoft.com/office/drawing/2014/main" id="{390DDF05-F693-3455-DF2A-01BC12995DD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0501" r="10" b="10"/>
          <a:stretch/>
        </p:blipFill>
        <p:spPr>
          <a:xfrm>
            <a:off x="388930" y="3783923"/>
            <a:ext cx="3351840" cy="2752344"/>
          </a:xfrm>
          <a:prstGeom prst="rect">
            <a:avLst/>
          </a:prstGeom>
        </p:spPr>
      </p:pic>
      <p:pic>
        <p:nvPicPr>
          <p:cNvPr id="8" name="Picture 7" descr="A screen shot of a cell phone&#10;&#10;Description automatically generated with low confidence">
            <a:extLst>
              <a:ext uri="{FF2B5EF4-FFF2-40B4-BE49-F238E27FC236}">
                <a16:creationId xmlns:a16="http://schemas.microsoft.com/office/drawing/2014/main" id="{2E4843AE-18F3-1E7D-4A91-035DD94024E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937" r="-3" b="-3"/>
          <a:stretch/>
        </p:blipFill>
        <p:spPr>
          <a:xfrm>
            <a:off x="4524368" y="3783923"/>
            <a:ext cx="3209021" cy="2752344"/>
          </a:xfrm>
          <a:prstGeom prst="rect">
            <a:avLst/>
          </a:prstGeom>
        </p:spPr>
      </p:pic>
      <p:pic>
        <p:nvPicPr>
          <p:cNvPr id="4" name="Picture 3" descr="A person taking a selfie&#10;&#10;Description automatically generated">
            <a:extLst>
              <a:ext uri="{FF2B5EF4-FFF2-40B4-BE49-F238E27FC236}">
                <a16:creationId xmlns:a16="http://schemas.microsoft.com/office/drawing/2014/main" id="{2220AA02-A9C9-5361-E7D1-98F456089B5E}"/>
              </a:ext>
            </a:extLst>
          </p:cNvPr>
          <p:cNvPicPr>
            <a:picLocks noChangeAspect="1"/>
          </p:cNvPicPr>
          <p:nvPr/>
        </p:nvPicPr>
        <p:blipFill rotWithShape="1">
          <a:blip r:embed="rId8">
            <a:extLst>
              <a:ext uri="{28A0092B-C50C-407E-A947-70E740481C1C}">
                <a14:useLocalDpi xmlns:a14="http://schemas.microsoft.com/office/drawing/2010/main" val="0"/>
              </a:ext>
            </a:extLst>
          </a:blip>
          <a:srcRect r="27775" b="2"/>
          <a:stretch/>
        </p:blipFill>
        <p:spPr>
          <a:xfrm>
            <a:off x="8973325" y="3783923"/>
            <a:ext cx="2439166" cy="2752344"/>
          </a:xfrm>
          <a:prstGeom prst="rect">
            <a:avLst/>
          </a:prstGeom>
        </p:spPr>
      </p:pic>
      <p:sp>
        <p:nvSpPr>
          <p:cNvPr id="7" name="Title 1">
            <a:extLst>
              <a:ext uri="{FF2B5EF4-FFF2-40B4-BE49-F238E27FC236}">
                <a16:creationId xmlns:a16="http://schemas.microsoft.com/office/drawing/2014/main" id="{EEB1792F-131A-403C-543F-F5F9749E0E6C}"/>
              </a:ext>
            </a:extLst>
          </p:cNvPr>
          <p:cNvSpPr txBox="1">
            <a:spLocks/>
          </p:cNvSpPr>
          <p:nvPr/>
        </p:nvSpPr>
        <p:spPr>
          <a:xfrm>
            <a:off x="1173480" y="4277802"/>
            <a:ext cx="6022449" cy="16224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9">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marL="0" marR="0" lvl="0" indent="0" algn="r" fontAlgn="auto">
              <a:lnSpc>
                <a:spcPct val="80000"/>
              </a:lnSpc>
              <a:spcAft>
                <a:spcPts val="600"/>
              </a:spcAft>
              <a:buClrTx/>
              <a:buSzTx/>
              <a:tabLst/>
              <a:defRPr/>
            </a:pPr>
            <a:br>
              <a:rPr kumimoji="0" lang="en-US" sz="5600" b="0" i="0" u="none" strike="noStrike" kern="1200" cap="all" spc="0" normalizeH="0" baseline="0" noProof="0" dirty="0">
                <a:ln>
                  <a:noFill/>
                </a:ln>
                <a:solidFill>
                  <a:schemeClr val="accent1"/>
                </a:solidFill>
                <a:effectLst/>
                <a:uLnTx/>
                <a:uFillTx/>
                <a:latin typeface="+mj-lt"/>
                <a:ea typeface="+mj-ea"/>
                <a:cs typeface="+mj-cs"/>
              </a:rPr>
            </a:br>
            <a:endParaRPr kumimoji="0" lang="en-US" sz="5600" b="0" i="0" u="none" strike="noStrike" kern="1200" cap="all" spc="0" normalizeH="0" baseline="0" noProof="0" dirty="0">
              <a:ln>
                <a:noFill/>
              </a:ln>
              <a:solidFill>
                <a:schemeClr val="accent1"/>
              </a:solidFill>
              <a:effectLst/>
              <a:uLnTx/>
              <a:uFillTx/>
              <a:latin typeface="+mj-lt"/>
              <a:ea typeface="+mj-ea"/>
              <a:cs typeface="+mj-cs"/>
            </a:endParaRPr>
          </a:p>
        </p:txBody>
      </p:sp>
    </p:spTree>
    <p:extLst>
      <p:ext uri="{BB962C8B-B14F-4D97-AF65-F5344CB8AC3E}">
        <p14:creationId xmlns:p14="http://schemas.microsoft.com/office/powerpoint/2010/main" val="2132846552"/>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96" name="Rectangle 3095">
            <a:extLst>
              <a:ext uri="{FF2B5EF4-FFF2-40B4-BE49-F238E27FC236}">
                <a16:creationId xmlns:a16="http://schemas.microsoft.com/office/drawing/2014/main" id="{97BF936A-7CB7-4C57-98A3-96928DD27A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8" name="Rectangle 3097">
            <a:extLst>
              <a:ext uri="{FF2B5EF4-FFF2-40B4-BE49-F238E27FC236}">
                <a16:creationId xmlns:a16="http://schemas.microsoft.com/office/drawing/2014/main" id="{485C791B-FFA1-4943-B5E4-F5F145D8B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0" name="Rectangle 3099">
            <a:extLst>
              <a:ext uri="{FF2B5EF4-FFF2-40B4-BE49-F238E27FC236}">
                <a16:creationId xmlns:a16="http://schemas.microsoft.com/office/drawing/2014/main" id="{D8671DBD-7165-4BE6-80A0-045723A9A3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02" name="Group 3101">
            <a:extLst>
              <a:ext uri="{FF2B5EF4-FFF2-40B4-BE49-F238E27FC236}">
                <a16:creationId xmlns:a16="http://schemas.microsoft.com/office/drawing/2014/main" id="{D622AD38-5C0D-490C-A06A-D1F07E29CB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3103" name="Oval 3102">
              <a:extLst>
                <a:ext uri="{FF2B5EF4-FFF2-40B4-BE49-F238E27FC236}">
                  <a16:creationId xmlns:a16="http://schemas.microsoft.com/office/drawing/2014/main" id="{ED57AEAB-0276-4D94-93D9-3A090A1FD7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104" name="Oval 3103">
              <a:extLst>
                <a:ext uri="{FF2B5EF4-FFF2-40B4-BE49-F238E27FC236}">
                  <a16:creationId xmlns:a16="http://schemas.microsoft.com/office/drawing/2014/main" id="{CCF33569-0434-460F-AFA4-D829E476AE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3106" name="Rectangle 3105">
            <a:extLst>
              <a:ext uri="{FF2B5EF4-FFF2-40B4-BE49-F238E27FC236}">
                <a16:creationId xmlns:a16="http://schemas.microsoft.com/office/drawing/2014/main" id="{176075C0-C708-40BD-85BC-6FDDB22E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108" name="Rectangle 3107">
            <a:extLst>
              <a:ext uri="{FF2B5EF4-FFF2-40B4-BE49-F238E27FC236}">
                <a16:creationId xmlns:a16="http://schemas.microsoft.com/office/drawing/2014/main" id="{A369DFEE-3378-47B7-8C59-F29869E614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697" y="640078"/>
            <a:ext cx="2639614" cy="2624437"/>
          </a:xfrm>
          <a:prstGeom prst="rect">
            <a:avLst/>
          </a:prstGeom>
          <a:solidFill>
            <a:srgbClr val="FFFFFF"/>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0" name="Rectangle 3109">
            <a:extLst>
              <a:ext uri="{FF2B5EF4-FFF2-40B4-BE49-F238E27FC236}">
                <a16:creationId xmlns:a16="http://schemas.microsoft.com/office/drawing/2014/main" id="{572B850E-87DC-400A-B08D-A82595C80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2241" y="653241"/>
            <a:ext cx="514807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2" name="Rectangle 3111">
            <a:extLst>
              <a:ext uri="{FF2B5EF4-FFF2-40B4-BE49-F238E27FC236}">
                <a16:creationId xmlns:a16="http://schemas.microsoft.com/office/drawing/2014/main" id="{23050B28-9B46-4944-BFBC-C0B7E5E645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5745" y="3430774"/>
            <a:ext cx="2639614" cy="2624437"/>
          </a:xfrm>
          <a:prstGeom prst="rect">
            <a:avLst/>
          </a:prstGeom>
          <a:solidFill>
            <a:srgbClr val="FFFFFF"/>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4" name="Rectangle 3113">
            <a:extLst>
              <a:ext uri="{FF2B5EF4-FFF2-40B4-BE49-F238E27FC236}">
                <a16:creationId xmlns:a16="http://schemas.microsoft.com/office/drawing/2014/main" id="{B7C4AFA1-2236-45EA-B98B-B33D344F35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6226" y="3430774"/>
            <a:ext cx="2639614" cy="2624437"/>
          </a:xfrm>
          <a:prstGeom prst="rect">
            <a:avLst/>
          </a:prstGeom>
          <a:solidFill>
            <a:srgbClr val="FFFFFF"/>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Premium Vector | Elderly couple cartoon character">
            <a:extLst>
              <a:ext uri="{FF2B5EF4-FFF2-40B4-BE49-F238E27FC236}">
                <a16:creationId xmlns:a16="http://schemas.microsoft.com/office/drawing/2014/main" id="{A9F4B13C-4018-0BD7-3675-C7823675E77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4081573" y="3595420"/>
            <a:ext cx="1382824" cy="2295144"/>
          </a:xfrm>
          <a:prstGeom prst="rect">
            <a:avLst/>
          </a:prstGeom>
          <a:noFill/>
          <a:extLst>
            <a:ext uri="{909E8E84-426E-40DD-AFC4-6F175D3DCCD1}">
              <a14:hiddenFill xmlns:a14="http://schemas.microsoft.com/office/drawing/2010/main">
                <a:solidFill>
                  <a:srgbClr val="FFFFFF"/>
                </a:solidFill>
              </a14:hiddenFill>
            </a:ext>
          </a:extLst>
        </p:spPr>
      </p:pic>
      <p:sp>
        <p:nvSpPr>
          <p:cNvPr id="3116" name="Rectangle 3115">
            <a:extLst>
              <a:ext uri="{FF2B5EF4-FFF2-40B4-BE49-F238E27FC236}">
                <a16:creationId xmlns:a16="http://schemas.microsoft.com/office/drawing/2014/main" id="{18084553-2B3C-485C-9A48-2A3B8C4B3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1" y="822325"/>
            <a:ext cx="5149596" cy="4846228"/>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EEB1792F-131A-403C-543F-F5F9749E0E6C}"/>
              </a:ext>
            </a:extLst>
          </p:cNvPr>
          <p:cNvSpPr txBox="1">
            <a:spLocks/>
          </p:cNvSpPr>
          <p:nvPr/>
        </p:nvSpPr>
        <p:spPr>
          <a:xfrm>
            <a:off x="6713220" y="1054100"/>
            <a:ext cx="4615180" cy="37360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5">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marL="0" marR="0" lvl="0" indent="0" fontAlgn="auto">
              <a:lnSpc>
                <a:spcPct val="80000"/>
              </a:lnSpc>
              <a:spcAft>
                <a:spcPts val="600"/>
              </a:spcAft>
              <a:buClrTx/>
              <a:buSzTx/>
              <a:tabLst/>
              <a:defRPr/>
            </a:pPr>
            <a:r>
              <a:rPr kumimoji="0" lang="en-US" sz="7200" b="0" i="0" u="none" strike="noStrike" kern="1200" cap="all" spc="0" normalizeH="0" baseline="0" noProof="0" dirty="0">
                <a:ln>
                  <a:noFill/>
                </a:ln>
                <a:solidFill>
                  <a:schemeClr val="accent1"/>
                </a:solidFill>
                <a:effectLst/>
                <a:uLnTx/>
                <a:uFillTx/>
                <a:latin typeface="+mj-lt"/>
                <a:ea typeface="+mj-ea"/>
                <a:cs typeface="+mj-cs"/>
              </a:rPr>
              <a:t>Age/Gender Reveal</a:t>
            </a:r>
          </a:p>
        </p:txBody>
      </p:sp>
      <p:sp>
        <p:nvSpPr>
          <p:cNvPr id="3118" name="Rectangle 3117">
            <a:extLst>
              <a:ext uri="{FF2B5EF4-FFF2-40B4-BE49-F238E27FC236}">
                <a16:creationId xmlns:a16="http://schemas.microsoft.com/office/drawing/2014/main" id="{8F0AF026-9259-45E1-8A5C-C8C7B69FA4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2241" y="5756954"/>
            <a:ext cx="514807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20" name="Group 3119">
            <a:extLst>
              <a:ext uri="{FF2B5EF4-FFF2-40B4-BE49-F238E27FC236}">
                <a16:creationId xmlns:a16="http://schemas.microsoft.com/office/drawing/2014/main" id="{D7E115D7-9F03-49F3-8FE3-E7523A521B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85338" y="4460675"/>
            <a:chExt cx="1080904" cy="1080902"/>
          </a:xfrm>
        </p:grpSpPr>
        <p:sp>
          <p:nvSpPr>
            <p:cNvPr id="3121" name="Oval 3120">
              <a:extLst>
                <a:ext uri="{FF2B5EF4-FFF2-40B4-BE49-F238E27FC236}">
                  <a16:creationId xmlns:a16="http://schemas.microsoft.com/office/drawing/2014/main" id="{3199B9AC-201D-40EF-BC29-995ACA1EA3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122" name="Oval 3121">
              <a:extLst>
                <a:ext uri="{FF2B5EF4-FFF2-40B4-BE49-F238E27FC236}">
                  <a16:creationId xmlns:a16="http://schemas.microsoft.com/office/drawing/2014/main" id="{825D5F91-CCAF-4CA8-B318-F65B062BBF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1030" name="Picture 6" descr="Illustration little male female siblings hi-res stock ...">
            <a:extLst>
              <a:ext uri="{FF2B5EF4-FFF2-40B4-BE49-F238E27FC236}">
                <a16:creationId xmlns:a16="http://schemas.microsoft.com/office/drawing/2014/main" id="{56DD9CF2-574C-C6B6-4B4D-DBC4F82F196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876573" y="804724"/>
            <a:ext cx="2191862" cy="2295144"/>
          </a:xfrm>
          <a:prstGeom prst="rect">
            <a:avLst/>
          </a:prstGeom>
          <a:noFill/>
          <a:extLst>
            <a:ext uri="{909E8E84-426E-40DD-AFC4-6F175D3DCCD1}">
              <a14:hiddenFill xmlns:a14="http://schemas.microsoft.com/office/drawing/2010/main">
                <a:solidFill>
                  <a:srgbClr val="FFFFFF"/>
                </a:solidFill>
              </a14:hiddenFill>
            </a:ext>
          </a:extLst>
        </p:spPr>
      </p:pic>
      <p:sp>
        <p:nvSpPr>
          <p:cNvPr id="3124" name="Rectangle 3123">
            <a:extLst>
              <a:ext uri="{FF2B5EF4-FFF2-40B4-BE49-F238E27FC236}">
                <a16:creationId xmlns:a16="http://schemas.microsoft.com/office/drawing/2014/main" id="{101564CA-961D-4D90-B284-074EA2478E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3178" y="640078"/>
            <a:ext cx="2639614" cy="2624437"/>
          </a:xfrm>
          <a:prstGeom prst="rect">
            <a:avLst/>
          </a:prstGeom>
          <a:solidFill>
            <a:srgbClr val="FFFFFF"/>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Men Women Cartoon Images - Free Download on Freepik">
            <a:extLst>
              <a:ext uri="{FF2B5EF4-FFF2-40B4-BE49-F238E27FC236}">
                <a16:creationId xmlns:a16="http://schemas.microsoft.com/office/drawing/2014/main" id="{89B2221B-6A0A-B3C6-5741-E8D22385DEA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3616269" y="1125244"/>
            <a:ext cx="2313432" cy="165410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5788" y="4078662"/>
            <a:ext cx="2313432" cy="1328660"/>
          </a:xfrm>
          <a:prstGeom prst="rect">
            <a:avLst/>
          </a:prstGeom>
        </p:spPr>
      </p:pic>
    </p:spTree>
    <p:extLst>
      <p:ext uri="{BB962C8B-B14F-4D97-AF65-F5344CB8AC3E}">
        <p14:creationId xmlns:p14="http://schemas.microsoft.com/office/powerpoint/2010/main" val="3722766955"/>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59" name="Rectangle 2058">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61" name="Rectangle 2060">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6A51DB4-3A7F-0407-B4AA-F1CDA2120E25}"/>
              </a:ext>
            </a:extLst>
          </p:cNvPr>
          <p:cNvSpPr>
            <a:spLocks noGrp="1"/>
          </p:cNvSpPr>
          <p:nvPr>
            <p:ph type="title"/>
          </p:nvPr>
        </p:nvSpPr>
        <p:spPr>
          <a:xfrm>
            <a:off x="1069848" y="484632"/>
            <a:ext cx="10058400" cy="1609344"/>
          </a:xfrm>
        </p:spPr>
        <p:txBody>
          <a:bodyPr>
            <a:normAutofit/>
          </a:bodyPr>
          <a:lstStyle/>
          <a:p>
            <a:r>
              <a:rPr lang="en-US" sz="4600" b="0" i="0" dirty="0">
                <a:solidFill>
                  <a:schemeClr val="accent1"/>
                </a:solidFill>
                <a:effectLst/>
                <a:latin typeface="Söhne"/>
              </a:rPr>
              <a:t>Caffe (Convolutional Architecture for Fast Feature Embedding)</a:t>
            </a:r>
            <a:endParaRPr lang="en-US" sz="4600" dirty="0">
              <a:solidFill>
                <a:schemeClr val="accent1"/>
              </a:solidFill>
            </a:endParaRPr>
          </a:p>
        </p:txBody>
      </p:sp>
      <p:pic>
        <p:nvPicPr>
          <p:cNvPr id="2050" name="Picture 2" descr="Caffe2 | A New Lightweight, Modular, and Scalable Deep Learning Framework">
            <a:extLst>
              <a:ext uri="{FF2B5EF4-FFF2-40B4-BE49-F238E27FC236}">
                <a16:creationId xmlns:a16="http://schemas.microsoft.com/office/drawing/2014/main" id="{4CA0AA97-FE6D-846A-C196-23AA5BA8E68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2760" r="-2" b="10057"/>
          <a:stretch/>
        </p:blipFill>
        <p:spPr bwMode="auto">
          <a:xfrm>
            <a:off x="1007196" y="2265037"/>
            <a:ext cx="5088800" cy="3907158"/>
          </a:xfrm>
          <a:prstGeom prst="rect">
            <a:avLst/>
          </a:prstGeom>
          <a:solidFill>
            <a:schemeClr val="accent1"/>
          </a:solidFill>
        </p:spPr>
      </p:pic>
      <p:sp>
        <p:nvSpPr>
          <p:cNvPr id="3" name="Content Placeholder 2">
            <a:extLst>
              <a:ext uri="{FF2B5EF4-FFF2-40B4-BE49-F238E27FC236}">
                <a16:creationId xmlns:a16="http://schemas.microsoft.com/office/drawing/2014/main" id="{DDD24810-FEA4-3DD3-4DEA-D3591FB23041}"/>
              </a:ext>
            </a:extLst>
          </p:cNvPr>
          <p:cNvSpPr>
            <a:spLocks noGrp="1"/>
          </p:cNvSpPr>
          <p:nvPr>
            <p:ph idx="1"/>
          </p:nvPr>
        </p:nvSpPr>
        <p:spPr>
          <a:xfrm>
            <a:off x="6496216" y="2320412"/>
            <a:ext cx="4632031" cy="3851787"/>
          </a:xfrm>
        </p:spPr>
        <p:txBody>
          <a:bodyPr anchor="ctr">
            <a:normAutofit/>
          </a:bodyPr>
          <a:lstStyle/>
          <a:p>
            <a:r>
              <a:rPr lang="en-US" b="0" i="0" dirty="0">
                <a:effectLst/>
                <a:latin typeface="Söhne"/>
              </a:rPr>
              <a:t> </a:t>
            </a:r>
            <a:r>
              <a:rPr lang="en-US" dirty="0">
                <a:latin typeface="Söhne"/>
              </a:rPr>
              <a:t>I</a:t>
            </a:r>
            <a:r>
              <a:rPr lang="en-US" b="0" i="0" dirty="0">
                <a:effectLst/>
                <a:latin typeface="Söhne"/>
              </a:rPr>
              <a:t>s written in C++, but it has interfaces in Python, MATLAB, and command line. </a:t>
            </a:r>
          </a:p>
          <a:p>
            <a:r>
              <a:rPr lang="en-US" dirty="0">
                <a:latin typeface="Söhne"/>
              </a:rPr>
              <a:t>K</a:t>
            </a:r>
            <a:r>
              <a:rPr lang="en-US" b="0" i="0" dirty="0">
                <a:effectLst/>
                <a:latin typeface="Söhne"/>
              </a:rPr>
              <a:t>nown for its efficiency in training and deploying deep neural networks, including CNNs. </a:t>
            </a:r>
          </a:p>
          <a:p>
            <a:r>
              <a:rPr lang="en-US" b="0" i="0" dirty="0">
                <a:effectLst/>
                <a:latin typeface="Söhne"/>
              </a:rPr>
              <a:t>It provides a programming interface and tools for building, training, and deploying deep learning models.</a:t>
            </a:r>
          </a:p>
          <a:p>
            <a:r>
              <a:rPr lang="en-US" b="0" i="0" dirty="0">
                <a:effectLst/>
                <a:latin typeface="Söhne"/>
              </a:rPr>
              <a:t>It is fast, scalable, and easy to use.</a:t>
            </a:r>
            <a:endParaRPr lang="en-US" dirty="0"/>
          </a:p>
        </p:txBody>
      </p:sp>
      <p:sp>
        <p:nvSpPr>
          <p:cNvPr id="2063" name="Oval 2062">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065" name="Oval 2064">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46232818"/>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AC49B-5EC0-DDC0-9051-9002683A112E}"/>
              </a:ext>
            </a:extLst>
          </p:cNvPr>
          <p:cNvSpPr>
            <a:spLocks noGrp="1"/>
          </p:cNvSpPr>
          <p:nvPr>
            <p:ph type="title"/>
          </p:nvPr>
        </p:nvSpPr>
        <p:spPr>
          <a:xfrm>
            <a:off x="1069848" y="4846002"/>
            <a:ext cx="10058400" cy="1522993"/>
          </a:xfrm>
        </p:spPr>
        <p:txBody>
          <a:bodyPr>
            <a:normAutofit/>
          </a:bodyPr>
          <a:lstStyle/>
          <a:p>
            <a:r>
              <a:rPr lang="en-US">
                <a:solidFill>
                  <a:schemeClr val="accent1"/>
                </a:solidFill>
              </a:rPr>
              <a:t>convolutional neural network (</a:t>
            </a:r>
            <a:r>
              <a:rPr lang="en-US" sz="6000">
                <a:solidFill>
                  <a:schemeClr val="accent1"/>
                </a:solidFill>
              </a:rPr>
              <a:t>CNN)</a:t>
            </a:r>
            <a:endParaRPr lang="en-US" sz="6000" dirty="0">
              <a:solidFill>
                <a:schemeClr val="accent1"/>
              </a:solidFill>
            </a:endParaRPr>
          </a:p>
        </p:txBody>
      </p:sp>
      <p:sp>
        <p:nvSpPr>
          <p:cNvPr id="3" name="Content Placeholder 2">
            <a:extLst>
              <a:ext uri="{FF2B5EF4-FFF2-40B4-BE49-F238E27FC236}">
                <a16:creationId xmlns:a16="http://schemas.microsoft.com/office/drawing/2014/main" id="{83875990-F41F-F844-F372-64211B908B87}"/>
              </a:ext>
            </a:extLst>
          </p:cNvPr>
          <p:cNvSpPr>
            <a:spLocks noGrp="1"/>
          </p:cNvSpPr>
          <p:nvPr>
            <p:ph idx="1"/>
          </p:nvPr>
        </p:nvSpPr>
        <p:spPr>
          <a:xfrm>
            <a:off x="551384" y="404665"/>
            <a:ext cx="5222883" cy="4048980"/>
          </a:xfrm>
        </p:spPr>
        <p:txBody>
          <a:bodyPr>
            <a:normAutofit lnSpcReduction="10000"/>
          </a:bodyPr>
          <a:lstStyle/>
          <a:p>
            <a:r>
              <a:rPr lang="en-US" sz="2400" dirty="0"/>
              <a:t>S</a:t>
            </a:r>
            <a:r>
              <a:rPr lang="en-US" sz="2400" b="0" i="0" dirty="0">
                <a:effectLst/>
              </a:rPr>
              <a:t>pecial type of feed-forward artificial neural network commonly used in image recognition and computer vision tasks.</a:t>
            </a:r>
          </a:p>
          <a:p>
            <a:r>
              <a:rPr lang="en-US" sz="2400" dirty="0"/>
              <a:t>Composed of multiple building blocks ,such as convolution layers, pooling layers and is designed to automatically learn spatial hierarchies of features through a backpropagation algorithm.</a:t>
            </a:r>
            <a:br>
              <a:rPr lang="en-US" sz="2400" dirty="0"/>
            </a:br>
            <a:endParaRPr lang="en-US" sz="2400" dirty="0"/>
          </a:p>
        </p:txBody>
      </p:sp>
      <p:pic>
        <p:nvPicPr>
          <p:cNvPr id="5" name="Picture 4" descr="Diagram&#10;&#10;Description automatically generated">
            <a:extLst>
              <a:ext uri="{FF2B5EF4-FFF2-40B4-BE49-F238E27FC236}">
                <a16:creationId xmlns:a16="http://schemas.microsoft.com/office/drawing/2014/main" id="{1AD02F63-2961-DA81-5CE8-A17EE189BF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2060" y="1347983"/>
            <a:ext cx="6234615" cy="2144707"/>
          </a:xfrm>
          <a:prstGeom prst="rect">
            <a:avLst/>
          </a:prstGeom>
        </p:spPr>
      </p:pic>
    </p:spTree>
    <p:extLst>
      <p:ext uri="{BB962C8B-B14F-4D97-AF65-F5344CB8AC3E}">
        <p14:creationId xmlns:p14="http://schemas.microsoft.com/office/powerpoint/2010/main" val="680724799"/>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11" name="Oval 10">
            <a:extLst>
              <a:ext uri="{FF2B5EF4-FFF2-40B4-BE49-F238E27FC236}">
                <a16:creationId xmlns:a16="http://schemas.microsoft.com/office/drawing/2014/main" id="{059D8741-EAD6-41B1-A882-70D70FC358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1035" y="1679569"/>
            <a:ext cx="3498864" cy="3498858"/>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45444F36-3103-4D11-A25F-C054D4606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34" y="1864667"/>
            <a:ext cx="3128666" cy="312866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49AB0AE1-B29C-5577-A606-8679962F3F13}"/>
              </a:ext>
            </a:extLst>
          </p:cNvPr>
          <p:cNvSpPr>
            <a:spLocks noGrp="1"/>
          </p:cNvSpPr>
          <p:nvPr>
            <p:ph type="title"/>
          </p:nvPr>
        </p:nvSpPr>
        <p:spPr>
          <a:xfrm>
            <a:off x="1490145" y="2376862"/>
            <a:ext cx="2640646" cy="2104273"/>
          </a:xfrm>
          <a:noFill/>
        </p:spPr>
        <p:txBody>
          <a:bodyPr>
            <a:normAutofit/>
          </a:bodyPr>
          <a:lstStyle/>
          <a:p>
            <a:pPr algn="ctr"/>
            <a:r>
              <a:rPr lang="en-US" sz="3000">
                <a:solidFill>
                  <a:srgbClr val="FFFFFF"/>
                </a:solidFill>
              </a:rPr>
              <a:t>models</a:t>
            </a:r>
          </a:p>
        </p:txBody>
      </p:sp>
      <p:sp>
        <p:nvSpPr>
          <p:cNvPr id="15" name="Rectangle 14">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02277" y="3388659"/>
            <a:ext cx="3657600" cy="80683"/>
          </a:xfrm>
          <a:prstGeom prst="rect">
            <a:avLst/>
          </a:prstGeom>
          <a:blipFill dpi="0" rotWithShape="1">
            <a:blip r:embed="rId5">
              <a:alphaModFix amt="85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3DFF70C1-BA3C-C10A-A621-CC620C4AA82F}"/>
              </a:ext>
            </a:extLst>
          </p:cNvPr>
          <p:cNvGraphicFramePr>
            <a:graphicFrameLocks noGrp="1"/>
          </p:cNvGraphicFramePr>
          <p:nvPr>
            <p:ph idx="1"/>
          </p:nvPr>
        </p:nvGraphicFramePr>
        <p:xfrm>
          <a:off x="6081713" y="725488"/>
          <a:ext cx="5141912" cy="54070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359796876"/>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EB1792F-131A-403C-543F-F5F9749E0E6C}"/>
              </a:ext>
            </a:extLst>
          </p:cNvPr>
          <p:cNvSpPr>
            <a:spLocks noGrp="1"/>
          </p:cNvSpPr>
          <p:nvPr>
            <p:ph type="title"/>
          </p:nvPr>
        </p:nvSpPr>
        <p:spPr>
          <a:xfrm>
            <a:off x="7608168" y="156074"/>
            <a:ext cx="3888432" cy="1152128"/>
          </a:xfrm>
        </p:spPr>
        <p:txBody>
          <a:bodyPr vert="horz" lIns="91440" tIns="45720" rIns="91440" bIns="45720" rtlCol="0" anchor="ctr">
            <a:normAutofit fontScale="90000"/>
          </a:bodyPr>
          <a:lstStyle/>
          <a:p>
            <a:pPr lvl="0">
              <a:lnSpc>
                <a:spcPct val="80000"/>
              </a:lnSpc>
            </a:pPr>
            <a:br>
              <a:rPr lang="en-US" sz="5100" b="1" dirty="0">
                <a:solidFill>
                  <a:schemeClr val="accent1"/>
                </a:solidFill>
              </a:rPr>
            </a:br>
            <a:r>
              <a:rPr lang="en-US" dirty="0">
                <a:solidFill>
                  <a:schemeClr val="accent1"/>
                </a:solidFill>
              </a:rPr>
              <a:t>BLOCK DIGRAM</a:t>
            </a:r>
            <a:br>
              <a:rPr lang="en-US" sz="5100" dirty="0">
                <a:solidFill>
                  <a:schemeClr val="accent1"/>
                </a:solidFill>
              </a:rPr>
            </a:br>
            <a:endParaRPr lang="en-US" sz="5100" dirty="0">
              <a:solidFill>
                <a:schemeClr val="accent1"/>
              </a:solidFill>
            </a:endParaRPr>
          </a:p>
        </p:txBody>
      </p:sp>
      <p:pic>
        <p:nvPicPr>
          <p:cNvPr id="6" name="Picture 5" descr="A close-up of a person's face&#10;&#10;Description automatically generated with medium confidence">
            <a:extLst>
              <a:ext uri="{FF2B5EF4-FFF2-40B4-BE49-F238E27FC236}">
                <a16:creationId xmlns:a16="http://schemas.microsoft.com/office/drawing/2014/main" id="{CB002BC1-7538-5AEE-7664-DD1067C53E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408" y="2492896"/>
            <a:ext cx="10563977" cy="2324075"/>
          </a:xfrm>
          <a:prstGeom prst="rect">
            <a:avLst/>
          </a:prstGeom>
        </p:spPr>
      </p:pic>
    </p:spTree>
    <p:extLst>
      <p:ext uri="{BB962C8B-B14F-4D97-AF65-F5344CB8AC3E}">
        <p14:creationId xmlns:p14="http://schemas.microsoft.com/office/powerpoint/2010/main" val="3181510026"/>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E9AD1-8B02-EE4A-0683-3185A3E51AC8}"/>
              </a:ext>
            </a:extLst>
          </p:cNvPr>
          <p:cNvSpPr>
            <a:spLocks noGrp="1"/>
          </p:cNvSpPr>
          <p:nvPr>
            <p:ph type="title"/>
          </p:nvPr>
        </p:nvSpPr>
        <p:spPr>
          <a:xfrm>
            <a:off x="1069848" y="484632"/>
            <a:ext cx="10058400" cy="1609344"/>
          </a:xfrm>
        </p:spPr>
        <p:txBody>
          <a:bodyPr vert="horz" lIns="91440" tIns="45720" rIns="91440" bIns="45720" rtlCol="0">
            <a:normAutofit/>
          </a:bodyPr>
          <a:lstStyle/>
          <a:p>
            <a:r>
              <a:rPr lang="en-US" dirty="0">
                <a:solidFill>
                  <a:schemeClr val="accent1"/>
                </a:solidFill>
              </a:rPr>
              <a:t>Algorithm</a:t>
            </a:r>
          </a:p>
        </p:txBody>
      </p:sp>
      <p:sp>
        <p:nvSpPr>
          <p:cNvPr id="79" name="Rectangle 78">
            <a:extLst>
              <a:ext uri="{FF2B5EF4-FFF2-40B4-BE49-F238E27FC236}">
                <a16:creationId xmlns:a16="http://schemas.microsoft.com/office/drawing/2014/main" id="{3FD711E9-7F79-40A9-8D9E-4AE293C15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2013293"/>
            <a:ext cx="10058400"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aphicFrame>
        <p:nvGraphicFramePr>
          <p:cNvPr id="74" name="Content Placeholder 2">
            <a:extLst>
              <a:ext uri="{FF2B5EF4-FFF2-40B4-BE49-F238E27FC236}">
                <a16:creationId xmlns:a16="http://schemas.microsoft.com/office/drawing/2014/main" id="{9D0F6B34-2A42-3027-FBFF-3572D24E4405}"/>
              </a:ext>
            </a:extLst>
          </p:cNvPr>
          <p:cNvGraphicFramePr/>
          <p:nvPr>
            <p:extLst>
              <p:ext uri="{D42A27DB-BD31-4B8C-83A1-F6EECF244321}">
                <p14:modId xmlns:p14="http://schemas.microsoft.com/office/powerpoint/2010/main" val="1715644212"/>
              </p:ext>
            </p:extLst>
          </p:nvPr>
        </p:nvGraphicFramePr>
        <p:xfrm>
          <a:off x="767408" y="2276872"/>
          <a:ext cx="10360967" cy="424847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88772016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1C7FF924-8DA0-4BE9-8C7E-095B0EC13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6502" y="0"/>
            <a:ext cx="6125497"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BF24CC-9FD7-9191-9712-E0D0CA442E8E}"/>
              </a:ext>
            </a:extLst>
          </p:cNvPr>
          <p:cNvSpPr>
            <a:spLocks noGrp="1"/>
          </p:cNvSpPr>
          <p:nvPr>
            <p:ph type="title"/>
          </p:nvPr>
        </p:nvSpPr>
        <p:spPr>
          <a:xfrm>
            <a:off x="6400800" y="484632"/>
            <a:ext cx="5299586" cy="1609344"/>
          </a:xfrm>
          <a:ln>
            <a:noFill/>
          </a:ln>
        </p:spPr>
        <p:txBody>
          <a:bodyPr>
            <a:normAutofit/>
          </a:bodyPr>
          <a:lstStyle/>
          <a:p>
            <a:r>
              <a:rPr lang="en-US" sz="4800" dirty="0">
                <a:solidFill>
                  <a:schemeClr val="accent1"/>
                </a:solidFill>
              </a:rPr>
              <a:t>agenda</a:t>
            </a:r>
          </a:p>
        </p:txBody>
      </p:sp>
      <p:pic>
        <p:nvPicPr>
          <p:cNvPr id="3074" name="Picture 2" descr="Agenda - Free files and folders icons">
            <a:extLst>
              <a:ext uri="{FF2B5EF4-FFF2-40B4-BE49-F238E27FC236}">
                <a16:creationId xmlns:a16="http://schemas.microsoft.com/office/drawing/2014/main" id="{11689A1D-A65B-0530-1073-0FFF04D257A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3999" y="877900"/>
            <a:ext cx="5112461" cy="511246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5896121-232D-A271-696B-DDA85584D53C}"/>
              </a:ext>
            </a:extLst>
          </p:cNvPr>
          <p:cNvSpPr>
            <a:spLocks noGrp="1"/>
          </p:cNvSpPr>
          <p:nvPr>
            <p:ph idx="1"/>
          </p:nvPr>
        </p:nvSpPr>
        <p:spPr>
          <a:xfrm>
            <a:off x="6400799" y="1844824"/>
            <a:ext cx="5299585" cy="4327376"/>
          </a:xfrm>
        </p:spPr>
        <p:txBody>
          <a:bodyPr>
            <a:normAutofit fontScale="92500" lnSpcReduction="20000"/>
          </a:bodyPr>
          <a:lstStyle/>
          <a:p>
            <a:pPr marL="457200" indent="-457200">
              <a:buFont typeface="+mj-lt"/>
              <a:buAutoNum type="arabicParenR"/>
            </a:pPr>
            <a:r>
              <a:rPr lang="en-US" sz="3000" kern="1200" dirty="0"/>
              <a:t>Introduction</a:t>
            </a:r>
          </a:p>
          <a:p>
            <a:pPr marL="457200" indent="-457200">
              <a:buFont typeface="+mj-lt"/>
              <a:buAutoNum type="arabicParenR"/>
            </a:pPr>
            <a:r>
              <a:rPr lang="en-US" sz="3000" b="1" kern="1200" dirty="0">
                <a:solidFill>
                  <a:schemeClr val="accent1"/>
                </a:solidFill>
              </a:rPr>
              <a:t>Motivation </a:t>
            </a:r>
            <a:r>
              <a:rPr lang="en-US" sz="3000" b="1" dirty="0">
                <a:solidFill>
                  <a:schemeClr val="accent1"/>
                </a:solidFill>
              </a:rPr>
              <a:t>&amp;</a:t>
            </a:r>
            <a:r>
              <a:rPr lang="en-US" sz="3000" b="1" kern="1200" dirty="0">
                <a:solidFill>
                  <a:schemeClr val="accent1"/>
                </a:solidFill>
              </a:rPr>
              <a:t> </a:t>
            </a:r>
            <a:r>
              <a:rPr lang="en-US" sz="3000" b="1" dirty="0">
                <a:solidFill>
                  <a:schemeClr val="accent1"/>
                </a:solidFill>
              </a:rPr>
              <a:t>C</a:t>
            </a:r>
            <a:r>
              <a:rPr lang="en-US" sz="3000" b="1" kern="1200" dirty="0">
                <a:solidFill>
                  <a:schemeClr val="accent1"/>
                </a:solidFill>
              </a:rPr>
              <a:t>hallenges</a:t>
            </a:r>
          </a:p>
          <a:p>
            <a:pPr marL="457200" indent="-457200">
              <a:buFont typeface="+mj-lt"/>
              <a:buAutoNum type="arabicParenR"/>
            </a:pPr>
            <a:r>
              <a:rPr lang="en-US" sz="3000" kern="1200" dirty="0">
                <a:latin typeface="+mn-lt"/>
                <a:ea typeface="+mn-ea"/>
                <a:cs typeface="+mn-cs"/>
              </a:rPr>
              <a:t>Related Work</a:t>
            </a:r>
            <a:endParaRPr lang="en-US" sz="3000" b="1" kern="1200" dirty="0">
              <a:solidFill>
                <a:schemeClr val="accent1"/>
              </a:solidFill>
            </a:endParaRPr>
          </a:p>
          <a:p>
            <a:pPr marL="457200" indent="-457200">
              <a:buFont typeface="+mj-lt"/>
              <a:buAutoNum type="arabicParenR"/>
            </a:pPr>
            <a:r>
              <a:rPr lang="en-US" sz="3000" kern="1200" dirty="0">
                <a:latin typeface="+mn-lt"/>
                <a:ea typeface="+mn-ea"/>
                <a:cs typeface="+mn-cs"/>
              </a:rPr>
              <a:t> Project </a:t>
            </a:r>
            <a:r>
              <a:rPr lang="en-US" sz="3000" dirty="0"/>
              <a:t>O</a:t>
            </a:r>
            <a:r>
              <a:rPr lang="en-US" sz="3000" kern="1200" dirty="0">
                <a:latin typeface="+mn-lt"/>
                <a:ea typeface="+mn-ea"/>
                <a:cs typeface="+mn-cs"/>
              </a:rPr>
              <a:t>bjectives</a:t>
            </a:r>
          </a:p>
          <a:p>
            <a:pPr marL="457200" indent="-457200">
              <a:buFont typeface="+mj-lt"/>
              <a:buAutoNum type="arabicParenR"/>
            </a:pPr>
            <a:r>
              <a:rPr lang="en-US" sz="3000" dirty="0"/>
              <a:t>Hardware C</a:t>
            </a:r>
            <a:r>
              <a:rPr lang="en-US" sz="3000" kern="1200" dirty="0">
                <a:latin typeface="+mn-lt"/>
                <a:ea typeface="+mn-ea"/>
                <a:cs typeface="+mn-cs"/>
              </a:rPr>
              <a:t>omponents</a:t>
            </a:r>
          </a:p>
          <a:p>
            <a:pPr marL="457200" indent="-457200">
              <a:buFont typeface="+mj-lt"/>
              <a:buAutoNum type="arabicParenR"/>
            </a:pPr>
            <a:r>
              <a:rPr lang="en-US" sz="3000" dirty="0"/>
              <a:t>System Implementation &amp; Experimental Results</a:t>
            </a:r>
          </a:p>
          <a:p>
            <a:pPr marL="457200" indent="-457200">
              <a:buFont typeface="+mj-lt"/>
              <a:buAutoNum type="arabicParenR"/>
            </a:pPr>
            <a:r>
              <a:rPr lang="en-US" sz="3000" dirty="0"/>
              <a:t>User Guide</a:t>
            </a:r>
          </a:p>
          <a:p>
            <a:pPr marL="457200" indent="-457200">
              <a:buFont typeface="+mj-lt"/>
              <a:buAutoNum type="arabicParenR"/>
            </a:pPr>
            <a:r>
              <a:rPr lang="en-US" sz="3000" dirty="0"/>
              <a:t>Conclusion</a:t>
            </a:r>
          </a:p>
          <a:p>
            <a:pPr marL="457200" indent="-457200">
              <a:buFont typeface="+mj-lt"/>
              <a:buAutoNum type="arabicParenR"/>
            </a:pPr>
            <a:r>
              <a:rPr lang="en-US" sz="3000" kern="1200" dirty="0">
                <a:latin typeface="+mn-lt"/>
                <a:ea typeface="+mn-ea"/>
                <a:cs typeface="+mn-cs"/>
              </a:rPr>
              <a:t>Future work</a:t>
            </a:r>
            <a:endParaRPr lang="en-US" sz="3000" dirty="0"/>
          </a:p>
          <a:p>
            <a:pPr marL="0" indent="0">
              <a:buNone/>
            </a:pPr>
            <a:endParaRPr lang="en-US" sz="1800" dirty="0"/>
          </a:p>
          <a:p>
            <a:pPr marL="457200" indent="-457200">
              <a:buFont typeface="+mj-lt"/>
              <a:buAutoNum type="arabicParenR"/>
            </a:pPr>
            <a:endParaRPr lang="en-US" sz="1800" dirty="0"/>
          </a:p>
          <a:p>
            <a:pPr marL="457200" indent="-457200">
              <a:buFont typeface="+mj-lt"/>
              <a:buAutoNum type="arabicParenR"/>
            </a:pPr>
            <a:endParaRPr lang="en-US" sz="1800" dirty="0"/>
          </a:p>
          <a:p>
            <a:pPr marL="457200" indent="-457200">
              <a:buFont typeface="+mj-lt"/>
              <a:buAutoNum type="arabicParenR"/>
            </a:pPr>
            <a:endParaRPr lang="en-US" sz="1800" b="1" kern="1200" dirty="0">
              <a:latin typeface="+mn-lt"/>
              <a:ea typeface="+mn-ea"/>
              <a:cs typeface="+mn-cs"/>
            </a:endParaRPr>
          </a:p>
          <a:p>
            <a:pPr marL="0" indent="0">
              <a:buNone/>
            </a:pPr>
            <a:endParaRPr lang="en-US" sz="1800" dirty="0"/>
          </a:p>
          <a:p>
            <a:pPr marL="457200" indent="-457200">
              <a:buFont typeface="+mj-lt"/>
              <a:buAutoNum type="arabicParenR"/>
            </a:pPr>
            <a:endParaRPr lang="en-US" sz="1800" kern="1200" dirty="0">
              <a:latin typeface="+mn-lt"/>
              <a:ea typeface="+mn-ea"/>
              <a:cs typeface="+mn-cs"/>
            </a:endParaRPr>
          </a:p>
          <a:p>
            <a:pPr marL="457200" indent="-457200">
              <a:buFont typeface="+mj-lt"/>
              <a:buAutoNum type="arabicParenR"/>
            </a:pPr>
            <a:endParaRPr lang="en-US" sz="1800" dirty="0"/>
          </a:p>
          <a:p>
            <a:pPr marL="0" indent="0" defTabSz="407731">
              <a:spcAft>
                <a:spcPts val="546"/>
              </a:spcAft>
              <a:buNone/>
            </a:pPr>
            <a:endParaRPr lang="en-US" sz="1800" dirty="0"/>
          </a:p>
          <a:p>
            <a:pPr marL="457200" indent="-457200">
              <a:buFont typeface="+mj-lt"/>
              <a:buAutoNum type="arabicParenR"/>
            </a:pPr>
            <a:endParaRPr lang="en-US" sz="1800" b="1" kern="1200" dirty="0"/>
          </a:p>
          <a:p>
            <a:pPr marL="457200" indent="-457200">
              <a:buFont typeface="+mj-lt"/>
              <a:buAutoNum type="arabicParenR"/>
            </a:pPr>
            <a:endParaRPr lang="en-US" sz="1800" b="1" dirty="0"/>
          </a:p>
          <a:p>
            <a:endParaRPr lang="en-US" sz="1800" dirty="0"/>
          </a:p>
        </p:txBody>
      </p:sp>
      <p:grpSp>
        <p:nvGrpSpPr>
          <p:cNvPr id="3081" name="Group 3080">
            <a:extLst>
              <a:ext uri="{FF2B5EF4-FFF2-40B4-BE49-F238E27FC236}">
                <a16:creationId xmlns:a16="http://schemas.microsoft.com/office/drawing/2014/main" id="{5029B4A8-2CF0-48DC-B29E-F3B62EDDC4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3082" name="Oval 3081">
              <a:extLst>
                <a:ext uri="{FF2B5EF4-FFF2-40B4-BE49-F238E27FC236}">
                  <a16:creationId xmlns:a16="http://schemas.microsoft.com/office/drawing/2014/main" id="{F71DA811-F7AE-460D-9891-57F221994B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083" name="Oval 3082">
              <a:extLst>
                <a:ext uri="{FF2B5EF4-FFF2-40B4-BE49-F238E27FC236}">
                  <a16:creationId xmlns:a16="http://schemas.microsoft.com/office/drawing/2014/main" id="{3747795E-BBFD-44B4-892D-2054745A84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612575416"/>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A3D0CE2-91FF-49B3-A5D8-181E900D7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a16="http://schemas.microsoft.com/office/drawing/2014/main" id="{58AEBD96-C315-4F53-9D9E-0E20E993E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78916AAA-66F6-4DFA-88ED-7E27CF6B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4" name="Group 33">
            <a:extLst>
              <a:ext uri="{FF2B5EF4-FFF2-40B4-BE49-F238E27FC236}">
                <a16:creationId xmlns:a16="http://schemas.microsoft.com/office/drawing/2014/main" id="{A137D43F-BAD6-47F1-AA65-AEEA38A2FF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35" name="Oval 34">
              <a:extLst>
                <a:ext uri="{FF2B5EF4-FFF2-40B4-BE49-F238E27FC236}">
                  <a16:creationId xmlns:a16="http://schemas.microsoft.com/office/drawing/2014/main" id="{D512C9B2-6B22-4211-A940-FCD7C2CD0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36" name="Oval 35">
              <a:extLst>
                <a:ext uri="{FF2B5EF4-FFF2-40B4-BE49-F238E27FC236}">
                  <a16:creationId xmlns:a16="http://schemas.microsoft.com/office/drawing/2014/main" id="{85F7DB84-CDE7-46F8-90DD-9D048A7D5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useBgFill="1">
        <p:nvSpPr>
          <p:cNvPr id="38" name="Rectangle 37">
            <a:extLst>
              <a:ext uri="{FF2B5EF4-FFF2-40B4-BE49-F238E27FC236}">
                <a16:creationId xmlns:a16="http://schemas.microsoft.com/office/drawing/2014/main" id="{68C84B8E-16E8-4E54-B4AC-84CE51595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95548C66-2DA6-F3B0-F54C-D33DCCEBE2BE}"/>
              </a:ext>
            </a:extLst>
          </p:cNvPr>
          <p:cNvSpPr>
            <a:spLocks noGrp="1"/>
          </p:cNvSpPr>
          <p:nvPr>
            <p:ph type="title"/>
          </p:nvPr>
        </p:nvSpPr>
        <p:spPr>
          <a:xfrm>
            <a:off x="1051560" y="1110054"/>
            <a:ext cx="6558608" cy="4580300"/>
          </a:xfrm>
        </p:spPr>
        <p:txBody>
          <a:bodyPr vert="horz" lIns="91440" tIns="45720" rIns="91440" bIns="45720" rtlCol="0" anchor="ctr">
            <a:normAutofit/>
          </a:bodyPr>
          <a:lstStyle/>
          <a:p>
            <a:pPr algn="ctr">
              <a:lnSpc>
                <a:spcPct val="80000"/>
              </a:lnSpc>
            </a:pPr>
            <a:r>
              <a:rPr lang="en-US" sz="8800" dirty="0">
                <a:solidFill>
                  <a:schemeClr val="accent1"/>
                </a:solidFill>
              </a:rPr>
              <a:t>Experimental Results</a:t>
            </a:r>
          </a:p>
        </p:txBody>
      </p:sp>
      <p:sp>
        <p:nvSpPr>
          <p:cNvPr id="40" name="Rectangle 39">
            <a:extLst>
              <a:ext uri="{FF2B5EF4-FFF2-40B4-BE49-F238E27FC236}">
                <a16:creationId xmlns:a16="http://schemas.microsoft.com/office/drawing/2014/main" id="{ECE9EEEA-5DB7-4DC7-AF9F-74D1C19B7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928117"/>
            <a:ext cx="10351008" cy="80683"/>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F199147-B958-49C0-9BE2-65BDD892F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5470" y="1110053"/>
            <a:ext cx="3386371" cy="4580301"/>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EF70505D-EC2C-4D1A-86DE-258377807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780565"/>
            <a:ext cx="10351008" cy="80683"/>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2DF20BDF-18D7-4E94-9BA1-9CEB40470C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46920" y="5257800"/>
            <a:chExt cx="1080904" cy="1080902"/>
          </a:xfrm>
        </p:grpSpPr>
        <p:sp>
          <p:nvSpPr>
            <p:cNvPr id="47" name="Oval 46">
              <a:extLst>
                <a:ext uri="{FF2B5EF4-FFF2-40B4-BE49-F238E27FC236}">
                  <a16:creationId xmlns:a16="http://schemas.microsoft.com/office/drawing/2014/main" id="{98F42242-4089-4E5D-95C3-C113C73DA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46920" y="5257800"/>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48" name="Oval 47">
              <a:extLst>
                <a:ext uri="{FF2B5EF4-FFF2-40B4-BE49-F238E27FC236}">
                  <a16:creationId xmlns:a16="http://schemas.microsoft.com/office/drawing/2014/main" id="{796F87F1-ABB5-42FB-86BD-EED111CD33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55011" y="5365890"/>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623625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descr="A screen shot of a person's face&#10;&#10;Description automatically generated with medium confidence">
            <a:extLst>
              <a:ext uri="{FF2B5EF4-FFF2-40B4-BE49-F238E27FC236}">
                <a16:creationId xmlns:a16="http://schemas.microsoft.com/office/drawing/2014/main" id="{953C0952-2E68-C65A-EE60-99168B72914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293"/>
          <a:stretch/>
        </p:blipFill>
        <p:spPr>
          <a:xfrm>
            <a:off x="7794519" y="3506112"/>
            <a:ext cx="4397481" cy="3351888"/>
          </a:xfrm>
          <a:custGeom>
            <a:avLst/>
            <a:gdLst/>
            <a:ahLst/>
            <a:cxnLst/>
            <a:rect l="l" t="t" r="r" b="b"/>
            <a:pathLst>
              <a:path w="4397481" h="3351888">
                <a:moveTo>
                  <a:pt x="0" y="0"/>
                </a:moveTo>
                <a:lnTo>
                  <a:pt x="4397481" y="0"/>
                </a:lnTo>
                <a:lnTo>
                  <a:pt x="4397481" y="3351888"/>
                </a:lnTo>
                <a:lnTo>
                  <a:pt x="1552363" y="3351888"/>
                </a:lnTo>
                <a:close/>
              </a:path>
            </a:pathLst>
          </a:custGeom>
        </p:spPr>
      </p:pic>
      <p:pic>
        <p:nvPicPr>
          <p:cNvPr id="3" name="Picture 2" descr="A screenshot of a computer&#10;&#10;Description automatically generated with medium confidence">
            <a:extLst>
              <a:ext uri="{FF2B5EF4-FFF2-40B4-BE49-F238E27FC236}">
                <a16:creationId xmlns:a16="http://schemas.microsoft.com/office/drawing/2014/main" id="{EF9E60D9-D5E0-9A4F-50E1-2D365530A3E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8291" r="1" b="1"/>
          <a:stretch/>
        </p:blipFill>
        <p:spPr>
          <a:xfrm>
            <a:off x="20" y="-133340"/>
            <a:ext cx="9154673" cy="6863475"/>
          </a:xfrm>
          <a:custGeom>
            <a:avLst/>
            <a:gdLst/>
            <a:ahLst/>
            <a:cxnLst/>
            <a:rect l="l" t="t" r="r" b="b"/>
            <a:pathLst>
              <a:path w="9154693" h="6863485">
                <a:moveTo>
                  <a:pt x="0" y="0"/>
                </a:moveTo>
                <a:lnTo>
                  <a:pt x="5976000" y="0"/>
                </a:lnTo>
                <a:lnTo>
                  <a:pt x="9154693" y="6863485"/>
                </a:lnTo>
                <a:lnTo>
                  <a:pt x="0" y="6863485"/>
                </a:lnTo>
                <a:lnTo>
                  <a:pt x="0" y="0"/>
                </a:lnTo>
                <a:close/>
              </a:path>
            </a:pathLst>
          </a:custGeom>
        </p:spPr>
      </p:pic>
      <p:pic>
        <p:nvPicPr>
          <p:cNvPr id="10" name="Picture 9" descr="A screen shot of a cell phone&#10;&#10;Description automatically generated with low confidence">
            <a:extLst>
              <a:ext uri="{FF2B5EF4-FFF2-40B4-BE49-F238E27FC236}">
                <a16:creationId xmlns:a16="http://schemas.microsoft.com/office/drawing/2014/main" id="{2E2BFE26-A8A6-0CFC-9521-C5C61415FDB1}"/>
              </a:ext>
            </a:extLst>
          </p:cNvPr>
          <p:cNvPicPr>
            <a:picLocks noChangeAspect="1"/>
          </p:cNvPicPr>
          <p:nvPr/>
        </p:nvPicPr>
        <p:blipFill rotWithShape="1">
          <a:blip r:embed="rId5">
            <a:extLst>
              <a:ext uri="{28A0092B-C50C-407E-A947-70E740481C1C}">
                <a14:useLocalDpi xmlns:a14="http://schemas.microsoft.com/office/drawing/2010/main" val="0"/>
              </a:ext>
            </a:extLst>
          </a:blip>
          <a:srcRect l="7431" r="22364" b="-1"/>
          <a:stretch/>
        </p:blipFill>
        <p:spPr>
          <a:xfrm>
            <a:off x="6168189" y="10"/>
            <a:ext cx="6023811" cy="3346394"/>
          </a:xfrm>
          <a:custGeom>
            <a:avLst/>
            <a:gdLst/>
            <a:ahLst/>
            <a:cxnLst/>
            <a:rect l="l" t="t" r="r" b="b"/>
            <a:pathLst>
              <a:path w="6023811" h="3346404">
                <a:moveTo>
                  <a:pt x="0" y="0"/>
                </a:moveTo>
                <a:lnTo>
                  <a:pt x="6023811" y="0"/>
                </a:lnTo>
                <a:lnTo>
                  <a:pt x="6023811" y="3346404"/>
                </a:lnTo>
                <a:lnTo>
                  <a:pt x="1549824" y="3346404"/>
                </a:lnTo>
                <a:close/>
              </a:path>
            </a:pathLst>
          </a:custGeom>
        </p:spPr>
      </p:pic>
    </p:spTree>
    <p:extLst>
      <p:ext uri="{BB962C8B-B14F-4D97-AF65-F5344CB8AC3E}">
        <p14:creationId xmlns:p14="http://schemas.microsoft.com/office/powerpoint/2010/main" val="3615136992"/>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 name="Picture 10" descr="A screenshot of a person's face&#10;&#10;Description automatically generated with medium confidence">
            <a:extLst>
              <a:ext uri="{FF2B5EF4-FFF2-40B4-BE49-F238E27FC236}">
                <a16:creationId xmlns:a16="http://schemas.microsoft.com/office/drawing/2014/main" id="{82306A6F-3B6D-DB42-0D8B-3478BA1D67CA}"/>
              </a:ext>
            </a:extLst>
          </p:cNvPr>
          <p:cNvPicPr>
            <a:picLocks noChangeAspect="1"/>
          </p:cNvPicPr>
          <p:nvPr/>
        </p:nvPicPr>
        <p:blipFill rotWithShape="1">
          <a:blip r:embed="rId3">
            <a:extLst>
              <a:ext uri="{28A0092B-C50C-407E-A947-70E740481C1C}">
                <a14:useLocalDpi xmlns:a14="http://schemas.microsoft.com/office/drawing/2010/main" val="0"/>
              </a:ext>
            </a:extLst>
          </a:blip>
          <a:srcRect l="6624" r="3375" b="2"/>
          <a:stretch/>
        </p:blipFill>
        <p:spPr>
          <a:xfrm>
            <a:off x="-1" y="10"/>
            <a:ext cx="7370057" cy="6857990"/>
          </a:xfrm>
          <a:prstGeom prst="rect">
            <a:avLst/>
          </a:prstGeom>
        </p:spPr>
      </p:pic>
      <p:pic>
        <p:nvPicPr>
          <p:cNvPr id="2" name="Picture 1" descr="A screenshot of a person's face&#10;&#10;Description automatically generated with medium confidence">
            <a:extLst>
              <a:ext uri="{FF2B5EF4-FFF2-40B4-BE49-F238E27FC236}">
                <a16:creationId xmlns:a16="http://schemas.microsoft.com/office/drawing/2014/main" id="{25E89CE6-1AD7-CA82-1984-398979AA3282}"/>
              </a:ext>
            </a:extLst>
          </p:cNvPr>
          <p:cNvPicPr>
            <a:picLocks noChangeAspect="1"/>
          </p:cNvPicPr>
          <p:nvPr/>
        </p:nvPicPr>
        <p:blipFill rotWithShape="1">
          <a:blip r:embed="rId4">
            <a:extLst>
              <a:ext uri="{28A0092B-C50C-407E-A947-70E740481C1C}">
                <a14:useLocalDpi xmlns:a14="http://schemas.microsoft.com/office/drawing/2010/main" val="0"/>
              </a:ext>
            </a:extLst>
          </a:blip>
          <a:srcRect l="25201" r="4173" b="-1"/>
          <a:stretch/>
        </p:blipFill>
        <p:spPr>
          <a:xfrm>
            <a:off x="7534654" y="3511296"/>
            <a:ext cx="4657346" cy="3346704"/>
          </a:xfrm>
          <a:prstGeom prst="rect">
            <a:avLst/>
          </a:prstGeom>
        </p:spPr>
      </p:pic>
      <p:pic>
        <p:nvPicPr>
          <p:cNvPr id="14" name="Picture 13" descr="A screenshot of a computer&#10;&#10;Description automatically generated with medium confidence">
            <a:extLst>
              <a:ext uri="{FF2B5EF4-FFF2-40B4-BE49-F238E27FC236}">
                <a16:creationId xmlns:a16="http://schemas.microsoft.com/office/drawing/2014/main" id="{F63285D6-BED1-5ABA-F9E8-4FC9009488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70056" y="279226"/>
            <a:ext cx="4820420" cy="3067478"/>
          </a:xfrm>
          <a:prstGeom prst="rect">
            <a:avLst/>
          </a:prstGeom>
        </p:spPr>
      </p:pic>
    </p:spTree>
    <p:extLst>
      <p:ext uri="{BB962C8B-B14F-4D97-AF65-F5344CB8AC3E}">
        <p14:creationId xmlns:p14="http://schemas.microsoft.com/office/powerpoint/2010/main" val="1716493776"/>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6C420-EDEB-E360-239F-CC1F1F418FCF}"/>
              </a:ext>
            </a:extLst>
          </p:cNvPr>
          <p:cNvSpPr>
            <a:spLocks noGrp="1"/>
          </p:cNvSpPr>
          <p:nvPr>
            <p:ph type="title"/>
          </p:nvPr>
        </p:nvSpPr>
        <p:spPr>
          <a:xfrm>
            <a:off x="5053263" y="4665605"/>
            <a:ext cx="6788164" cy="1292433"/>
          </a:xfrm>
        </p:spPr>
        <p:txBody>
          <a:bodyPr vert="horz" lIns="91440" tIns="45720" rIns="91440" bIns="45720" rtlCol="0" anchor="ctr">
            <a:normAutofit/>
          </a:bodyPr>
          <a:lstStyle/>
          <a:p>
            <a:pPr>
              <a:lnSpc>
                <a:spcPct val="80000"/>
              </a:lnSpc>
            </a:pPr>
            <a:r>
              <a:rPr lang="en-US" kern="1200" cap="all" baseline="0" dirty="0">
                <a:solidFill>
                  <a:schemeClr val="accent1"/>
                </a:solidFill>
                <a:latin typeface="+mj-lt"/>
                <a:ea typeface="+mj-ea"/>
                <a:cs typeface="+mj-cs"/>
              </a:rPr>
              <a:t>Color Identification</a:t>
            </a:r>
          </a:p>
        </p:txBody>
      </p:sp>
      <p:pic>
        <p:nvPicPr>
          <p:cNvPr id="9" name="Picture 8" descr="A group of cartoon animals&#10;&#10;Description automatically generated with low confidence">
            <a:extLst>
              <a:ext uri="{FF2B5EF4-FFF2-40B4-BE49-F238E27FC236}">
                <a16:creationId xmlns:a16="http://schemas.microsoft.com/office/drawing/2014/main" id="{AB6740CB-09C6-F683-50DC-917AD936CB1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4355" b="-1"/>
          <a:stretch/>
        </p:blipFill>
        <p:spPr>
          <a:xfrm>
            <a:off x="306314" y="321539"/>
            <a:ext cx="4541990" cy="4024647"/>
          </a:xfrm>
          <a:prstGeom prst="rect">
            <a:avLst/>
          </a:prstGeom>
        </p:spPr>
      </p:pic>
      <p:pic>
        <p:nvPicPr>
          <p:cNvPr id="5" name="Picture 4" descr="A group of llamas wearing colorful clothes&#10;&#10;Description automatically generated with medium confidence">
            <a:extLst>
              <a:ext uri="{FF2B5EF4-FFF2-40B4-BE49-F238E27FC236}">
                <a16:creationId xmlns:a16="http://schemas.microsoft.com/office/drawing/2014/main" id="{8C4C4BEE-F387-7822-D592-DF79CFCE54E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046" r="-1" b="-1"/>
          <a:stretch/>
        </p:blipFill>
        <p:spPr>
          <a:xfrm>
            <a:off x="4972050" y="340457"/>
            <a:ext cx="6896099" cy="4024647"/>
          </a:xfrm>
          <a:prstGeom prst="rect">
            <a:avLst/>
          </a:prstGeom>
        </p:spPr>
      </p:pic>
      <p:pic>
        <p:nvPicPr>
          <p:cNvPr id="7" name="Picture 6" descr="A picture containing colorfulness, screenshot, text&#10;&#10;Description automatically generated">
            <a:extLst>
              <a:ext uri="{FF2B5EF4-FFF2-40B4-BE49-F238E27FC236}">
                <a16:creationId xmlns:a16="http://schemas.microsoft.com/office/drawing/2014/main" id="{C0028B05-6BD5-D281-C3A3-2A2FFBC9D1BC}"/>
              </a:ext>
            </a:extLst>
          </p:cNvPr>
          <p:cNvPicPr>
            <a:picLocks noChangeAspect="1"/>
          </p:cNvPicPr>
          <p:nvPr/>
        </p:nvPicPr>
        <p:blipFill rotWithShape="1">
          <a:blip r:embed="rId4">
            <a:extLst>
              <a:ext uri="{28A0092B-C50C-407E-A947-70E740481C1C}">
                <a14:useLocalDpi xmlns:a14="http://schemas.microsoft.com/office/drawing/2010/main" val="0"/>
              </a:ext>
            </a:extLst>
          </a:blip>
          <a:srcRect t="19095" b="18710"/>
          <a:stretch/>
        </p:blipFill>
        <p:spPr>
          <a:xfrm>
            <a:off x="306314" y="4485862"/>
            <a:ext cx="4541990" cy="1998606"/>
          </a:xfrm>
          <a:prstGeom prst="rect">
            <a:avLst/>
          </a:prstGeom>
        </p:spPr>
      </p:pic>
    </p:spTree>
    <p:extLst>
      <p:ext uri="{BB962C8B-B14F-4D97-AF65-F5344CB8AC3E}">
        <p14:creationId xmlns:p14="http://schemas.microsoft.com/office/powerpoint/2010/main" val="3611373451"/>
      </p:ext>
    </p:extLst>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386F6-4B5D-14B1-C93B-2020FAABF7A0}"/>
              </a:ext>
            </a:extLst>
          </p:cNvPr>
          <p:cNvSpPr>
            <a:spLocks noGrp="1"/>
          </p:cNvSpPr>
          <p:nvPr>
            <p:ph type="title"/>
          </p:nvPr>
        </p:nvSpPr>
        <p:spPr>
          <a:xfrm>
            <a:off x="1069848" y="484632"/>
            <a:ext cx="10058400" cy="1609344"/>
          </a:xfrm>
        </p:spPr>
        <p:txBody>
          <a:bodyPr>
            <a:normAutofit/>
          </a:bodyPr>
          <a:lstStyle/>
          <a:p>
            <a:r>
              <a:rPr lang="en-US" dirty="0" err="1">
                <a:solidFill>
                  <a:schemeClr val="accent1"/>
                </a:solidFill>
              </a:rPr>
              <a:t>Hue,Satuartion,Value</a:t>
            </a:r>
            <a:r>
              <a:rPr lang="en-US" dirty="0">
                <a:solidFill>
                  <a:schemeClr val="accent1"/>
                </a:solidFill>
              </a:rPr>
              <a:t>(HSV) Model</a:t>
            </a:r>
          </a:p>
        </p:txBody>
      </p:sp>
      <p:sp>
        <p:nvSpPr>
          <p:cNvPr id="11" name="Content Placeholder 2">
            <a:extLst>
              <a:ext uri="{FF2B5EF4-FFF2-40B4-BE49-F238E27FC236}">
                <a16:creationId xmlns:a16="http://schemas.microsoft.com/office/drawing/2014/main" id="{6F2C72F5-35A7-7FC4-AD35-A5A08E5CCA82}"/>
              </a:ext>
            </a:extLst>
          </p:cNvPr>
          <p:cNvSpPr>
            <a:spLocks noGrp="1"/>
          </p:cNvSpPr>
          <p:nvPr>
            <p:ph idx="1"/>
          </p:nvPr>
        </p:nvSpPr>
        <p:spPr>
          <a:xfrm>
            <a:off x="6355080" y="2121408"/>
            <a:ext cx="4773168" cy="4050792"/>
          </a:xfrm>
        </p:spPr>
        <p:txBody>
          <a:bodyPr>
            <a:normAutofit/>
          </a:bodyPr>
          <a:lstStyle/>
          <a:p>
            <a:r>
              <a:rPr lang="en-US" kern="100" dirty="0">
                <a:ea typeface="Calibri" panose="020F0502020204030204" pitchFamily="34" charset="0"/>
                <a:cs typeface="Arial" panose="020B0604020202020204" pitchFamily="34" charset="0"/>
              </a:rPr>
              <a:t>I</a:t>
            </a:r>
            <a:r>
              <a:rPr lang="en-US" kern="100" dirty="0">
                <a:effectLst/>
                <a:ea typeface="Calibri" panose="020F0502020204030204" pitchFamily="34" charset="0"/>
                <a:cs typeface="Arial" panose="020B0604020202020204" pitchFamily="34" charset="0"/>
              </a:rPr>
              <a:t>s a color model used in image processing and computer vision.</a:t>
            </a:r>
          </a:p>
          <a:p>
            <a:r>
              <a:rPr lang="en-US" kern="100" dirty="0">
                <a:effectLst/>
                <a:ea typeface="Calibri" panose="020F0502020204030204" pitchFamily="34" charset="0"/>
                <a:cs typeface="Arial" panose="020B0604020202020204" pitchFamily="34" charset="0"/>
              </a:rPr>
              <a:t> It represents color using three values which are Hue ,Saturation</a:t>
            </a:r>
            <a:r>
              <a:rPr lang="en-US" kern="100" dirty="0">
                <a:ea typeface="Calibri" panose="020F0502020204030204" pitchFamily="34" charset="0"/>
                <a:cs typeface="Arial" panose="020B0604020202020204" pitchFamily="34" charset="0"/>
              </a:rPr>
              <a:t> &amp;</a:t>
            </a:r>
            <a:r>
              <a:rPr lang="en-US" kern="100" dirty="0">
                <a:effectLst/>
                <a:ea typeface="Calibri" panose="020F0502020204030204" pitchFamily="34" charset="0"/>
                <a:cs typeface="Arial" panose="020B0604020202020204" pitchFamily="34" charset="0"/>
              </a:rPr>
              <a:t>Value.</a:t>
            </a:r>
          </a:p>
          <a:p>
            <a:r>
              <a:rPr lang="en-US" b="0" i="0" dirty="0">
                <a:effectLst/>
              </a:rPr>
              <a:t>The Hue represents the color, Saturation  represents the greyness, and Value represents the brightness.</a:t>
            </a:r>
            <a:endParaRPr lang="en-US" kern="100" dirty="0">
              <a:effectLst/>
              <a:ea typeface="Calibri" panose="020F0502020204030204" pitchFamily="34" charset="0"/>
              <a:cs typeface="Arial" panose="020B0604020202020204" pitchFamily="34" charset="0"/>
            </a:endParaRPr>
          </a:p>
          <a:p>
            <a:r>
              <a:rPr lang="en-US" b="0" i="0" dirty="0">
                <a:effectLst/>
              </a:rPr>
              <a:t> Hue range is [0,360], Saturation range is [0,255], and Value range is [0,255]</a:t>
            </a:r>
            <a:endParaRPr lang="en-US" kern="100" dirty="0">
              <a:effectLst/>
              <a:ea typeface="Calibri" panose="020F0502020204030204" pitchFamily="34" charset="0"/>
              <a:cs typeface="Arial" panose="020B0604020202020204" pitchFamily="34" charset="0"/>
            </a:endParaRPr>
          </a:p>
          <a:p>
            <a:endParaRPr lang="en-US" kern="1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pic>
        <p:nvPicPr>
          <p:cNvPr id="14" name="Picture 13" descr="A picture containing screenshot, colorfulness, line, text&#10;&#10;Description automatically generated">
            <a:extLst>
              <a:ext uri="{FF2B5EF4-FFF2-40B4-BE49-F238E27FC236}">
                <a16:creationId xmlns:a16="http://schemas.microsoft.com/office/drawing/2014/main" id="{7123A57D-ABBC-1BDB-145E-8FC70CB06B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511" y="1844824"/>
            <a:ext cx="6167302" cy="4186913"/>
          </a:xfrm>
          <a:prstGeom prst="rect">
            <a:avLst/>
          </a:prstGeom>
        </p:spPr>
      </p:pic>
    </p:spTree>
    <p:extLst>
      <p:ext uri="{BB962C8B-B14F-4D97-AF65-F5344CB8AC3E}">
        <p14:creationId xmlns:p14="http://schemas.microsoft.com/office/powerpoint/2010/main" val="4125185410"/>
      </p:ext>
    </p:extLst>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73727-051F-77BF-C3EA-C22306E1C08E}"/>
              </a:ext>
            </a:extLst>
          </p:cNvPr>
          <p:cNvSpPr>
            <a:spLocks noGrp="1"/>
          </p:cNvSpPr>
          <p:nvPr>
            <p:ph type="title"/>
          </p:nvPr>
        </p:nvSpPr>
        <p:spPr>
          <a:xfrm>
            <a:off x="1069848" y="420463"/>
            <a:ext cx="10058400" cy="1609344"/>
          </a:xfrm>
        </p:spPr>
        <p:txBody>
          <a:bodyPr>
            <a:normAutofit/>
          </a:bodyPr>
          <a:lstStyle/>
          <a:p>
            <a:r>
              <a:rPr lang="en-US" dirty="0">
                <a:solidFill>
                  <a:schemeClr val="accent1"/>
                </a:solidFill>
              </a:rPr>
              <a:t>Hue</a:t>
            </a:r>
          </a:p>
        </p:txBody>
      </p:sp>
      <p:pic>
        <p:nvPicPr>
          <p:cNvPr id="6146" name="Picture 2" descr="color-spaces-rgb-vs-hsv-which-one-to-use">
            <a:extLst>
              <a:ext uri="{FF2B5EF4-FFF2-40B4-BE49-F238E27FC236}">
                <a16:creationId xmlns:a16="http://schemas.microsoft.com/office/drawing/2014/main" id="{9253B014-6EEB-D768-D812-DCCBDCED64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63942" y="3664298"/>
            <a:ext cx="4773168" cy="103816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94AA95A-91B9-BF2F-FBA9-80C06FEB2C0F}"/>
              </a:ext>
            </a:extLst>
          </p:cNvPr>
          <p:cNvSpPr>
            <a:spLocks noGrp="1"/>
          </p:cNvSpPr>
          <p:nvPr>
            <p:ph idx="1"/>
          </p:nvPr>
        </p:nvSpPr>
        <p:spPr>
          <a:xfrm>
            <a:off x="6355080" y="2121408"/>
            <a:ext cx="4773168" cy="4050792"/>
          </a:xfrm>
        </p:spPr>
        <p:txBody>
          <a:bodyPr>
            <a:normAutofit fontScale="92500" lnSpcReduction="20000"/>
          </a:bodyPr>
          <a:lstStyle/>
          <a:p>
            <a:pPr>
              <a:buFont typeface="Arial" panose="020B0604020202020204" pitchFamily="34" charset="0"/>
              <a:buChar char="•"/>
            </a:pPr>
            <a:r>
              <a:rPr lang="en-US" sz="2400" b="0" i="0" dirty="0">
                <a:effectLst/>
                <a:latin typeface="Rockwell" panose="02060603020205020403" pitchFamily="18" charset="0"/>
              </a:rPr>
              <a:t>Red ranges between 0 and 60 degrees.</a:t>
            </a:r>
          </a:p>
          <a:p>
            <a:pPr>
              <a:buFont typeface="Arial" panose="020B0604020202020204" pitchFamily="34" charset="0"/>
              <a:buChar char="•"/>
            </a:pPr>
            <a:r>
              <a:rPr lang="en-US" sz="2400" b="0" i="0" dirty="0">
                <a:effectLst/>
                <a:latin typeface="Rockwell" panose="02060603020205020403" pitchFamily="18" charset="0"/>
              </a:rPr>
              <a:t>Yellow ranges between 61 and 120 degrees.</a:t>
            </a:r>
          </a:p>
          <a:p>
            <a:pPr>
              <a:buFont typeface="Arial" panose="020B0604020202020204" pitchFamily="34" charset="0"/>
              <a:buChar char="•"/>
            </a:pPr>
            <a:r>
              <a:rPr lang="en-US" sz="2400" b="0" i="0" dirty="0">
                <a:effectLst/>
                <a:latin typeface="Rockwell" panose="02060603020205020403" pitchFamily="18" charset="0"/>
              </a:rPr>
              <a:t>Green ranges between 121-180 degrees.</a:t>
            </a:r>
          </a:p>
          <a:p>
            <a:pPr>
              <a:buFont typeface="Arial" panose="020B0604020202020204" pitchFamily="34" charset="0"/>
              <a:buChar char="•"/>
            </a:pPr>
            <a:r>
              <a:rPr lang="en-US" sz="2400" b="0" i="0" dirty="0">
                <a:effectLst/>
                <a:latin typeface="Rockwell" panose="02060603020205020403" pitchFamily="18" charset="0"/>
              </a:rPr>
              <a:t>Cyan ranges between 181-240 degrees.</a:t>
            </a:r>
          </a:p>
          <a:p>
            <a:pPr>
              <a:buFont typeface="Arial" panose="020B0604020202020204" pitchFamily="34" charset="0"/>
              <a:buChar char="•"/>
            </a:pPr>
            <a:r>
              <a:rPr lang="en-US" sz="2400" b="0" i="0" dirty="0">
                <a:effectLst/>
                <a:latin typeface="Rockwell" panose="02060603020205020403" pitchFamily="18" charset="0"/>
              </a:rPr>
              <a:t>Blue ranges between 241-300 degrees.</a:t>
            </a:r>
          </a:p>
          <a:p>
            <a:pPr>
              <a:buFont typeface="Arial" panose="020B0604020202020204" pitchFamily="34" charset="0"/>
              <a:buChar char="•"/>
            </a:pPr>
            <a:r>
              <a:rPr lang="en-US" sz="2400" b="0" i="0" dirty="0">
                <a:effectLst/>
                <a:latin typeface="Rockwell" panose="02060603020205020403" pitchFamily="18" charset="0"/>
              </a:rPr>
              <a:t>Magenta ranges between 301-360 degrees.</a:t>
            </a:r>
          </a:p>
          <a:p>
            <a:endParaRPr lang="en-US" sz="2400" dirty="0">
              <a:latin typeface="Rockwell" panose="02060603020205020403" pitchFamily="18" charset="0"/>
            </a:endParaRPr>
          </a:p>
        </p:txBody>
      </p:sp>
    </p:spTree>
    <p:extLst>
      <p:ext uri="{BB962C8B-B14F-4D97-AF65-F5344CB8AC3E}">
        <p14:creationId xmlns:p14="http://schemas.microsoft.com/office/powerpoint/2010/main" val="1293939595"/>
      </p:ext>
    </p:extLst>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8E582-7C32-FB8F-60E5-43646F20B505}"/>
              </a:ext>
            </a:extLst>
          </p:cNvPr>
          <p:cNvSpPr>
            <a:spLocks noGrp="1"/>
          </p:cNvSpPr>
          <p:nvPr>
            <p:ph type="title"/>
          </p:nvPr>
        </p:nvSpPr>
        <p:spPr>
          <a:xfrm>
            <a:off x="1069848" y="484632"/>
            <a:ext cx="10058400" cy="1609344"/>
          </a:xfrm>
        </p:spPr>
        <p:txBody>
          <a:bodyPr>
            <a:normAutofit/>
          </a:bodyPr>
          <a:lstStyle/>
          <a:p>
            <a:r>
              <a:rPr lang="en-US" dirty="0">
                <a:solidFill>
                  <a:schemeClr val="accent1"/>
                </a:solidFill>
              </a:rPr>
              <a:t>Saturation</a:t>
            </a:r>
          </a:p>
        </p:txBody>
      </p:sp>
      <p:pic>
        <p:nvPicPr>
          <p:cNvPr id="7" name="Picture 6" descr="A picture containing text, font, screenshot, line&#10;&#10;Description automatically generated">
            <a:extLst>
              <a:ext uri="{FF2B5EF4-FFF2-40B4-BE49-F238E27FC236}">
                <a16:creationId xmlns:a16="http://schemas.microsoft.com/office/drawing/2014/main" id="{505E3C60-F3CE-A326-DCC3-11BC8EA3A3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3942" y="3717996"/>
            <a:ext cx="4773168" cy="930768"/>
          </a:xfrm>
          <a:prstGeom prst="rect">
            <a:avLst/>
          </a:prstGeom>
        </p:spPr>
      </p:pic>
      <p:sp>
        <p:nvSpPr>
          <p:cNvPr id="3" name="Content Placeholder 2">
            <a:extLst>
              <a:ext uri="{FF2B5EF4-FFF2-40B4-BE49-F238E27FC236}">
                <a16:creationId xmlns:a16="http://schemas.microsoft.com/office/drawing/2014/main" id="{B4781906-9B99-F10D-0E0B-68777F719C30}"/>
              </a:ext>
            </a:extLst>
          </p:cNvPr>
          <p:cNvSpPr>
            <a:spLocks noGrp="1"/>
          </p:cNvSpPr>
          <p:nvPr>
            <p:ph idx="1"/>
          </p:nvPr>
        </p:nvSpPr>
        <p:spPr>
          <a:xfrm>
            <a:off x="6355080" y="2121408"/>
            <a:ext cx="4773168" cy="4050792"/>
          </a:xfrm>
        </p:spPr>
        <p:txBody>
          <a:bodyPr>
            <a:normAutofit/>
          </a:bodyPr>
          <a:lstStyle/>
          <a:p>
            <a:r>
              <a:rPr lang="en-US" dirty="0"/>
              <a:t>The saturation range is typically defined from 0% to 100%. </a:t>
            </a:r>
          </a:p>
          <a:p>
            <a:r>
              <a:rPr lang="en-US" dirty="0"/>
              <a:t>A saturation value of 0% represents a completely  grayscale color, </a:t>
            </a:r>
          </a:p>
          <a:p>
            <a:r>
              <a:rPr lang="en-US" dirty="0"/>
              <a:t>A saturation value of 100% represents the most vibrant and fully saturated version of the color. </a:t>
            </a:r>
          </a:p>
          <a:p>
            <a:r>
              <a:rPr lang="en-US" dirty="0"/>
              <a:t>Intermediate saturation values represent varying degrees of color intensity and purity.</a:t>
            </a:r>
          </a:p>
        </p:txBody>
      </p:sp>
    </p:spTree>
    <p:extLst>
      <p:ext uri="{BB962C8B-B14F-4D97-AF65-F5344CB8AC3E}">
        <p14:creationId xmlns:p14="http://schemas.microsoft.com/office/powerpoint/2010/main" val="3566620772"/>
      </p:ext>
    </p:extLst>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54264-1FC5-54A2-1F12-E0CA42D03E30}"/>
              </a:ext>
            </a:extLst>
          </p:cNvPr>
          <p:cNvSpPr>
            <a:spLocks noGrp="1"/>
          </p:cNvSpPr>
          <p:nvPr>
            <p:ph type="title"/>
          </p:nvPr>
        </p:nvSpPr>
        <p:spPr>
          <a:xfrm>
            <a:off x="1069848" y="484632"/>
            <a:ext cx="10058400" cy="1609344"/>
          </a:xfrm>
        </p:spPr>
        <p:txBody>
          <a:bodyPr>
            <a:normAutofit/>
          </a:bodyPr>
          <a:lstStyle/>
          <a:p>
            <a:r>
              <a:rPr lang="en-US" dirty="0">
                <a:solidFill>
                  <a:schemeClr val="accent1"/>
                </a:solidFill>
              </a:rPr>
              <a:t>Value</a:t>
            </a:r>
          </a:p>
        </p:txBody>
      </p:sp>
      <p:pic>
        <p:nvPicPr>
          <p:cNvPr id="5" name="Content Placeholder 4" descr="A picture containing text, font, screenshot, white&#10;&#10;Description automatically generated">
            <a:extLst>
              <a:ext uri="{FF2B5EF4-FFF2-40B4-BE49-F238E27FC236}">
                <a16:creationId xmlns:a16="http://schemas.microsoft.com/office/drawing/2014/main" id="{55C4E9E4-60AB-70F7-C14B-56021BF899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3942" y="3843292"/>
            <a:ext cx="4773168" cy="680176"/>
          </a:xfrm>
          <a:prstGeom prst="rect">
            <a:avLst/>
          </a:prstGeom>
        </p:spPr>
      </p:pic>
      <p:sp>
        <p:nvSpPr>
          <p:cNvPr id="9" name="Content Placeholder 8">
            <a:extLst>
              <a:ext uri="{FF2B5EF4-FFF2-40B4-BE49-F238E27FC236}">
                <a16:creationId xmlns:a16="http://schemas.microsoft.com/office/drawing/2014/main" id="{468CB022-D7C3-FEB6-DB6D-016D36A3973E}"/>
              </a:ext>
            </a:extLst>
          </p:cNvPr>
          <p:cNvSpPr>
            <a:spLocks noGrp="1"/>
          </p:cNvSpPr>
          <p:nvPr>
            <p:ph idx="1"/>
          </p:nvPr>
        </p:nvSpPr>
        <p:spPr>
          <a:xfrm>
            <a:off x="6355080" y="2121408"/>
            <a:ext cx="4773168" cy="4050792"/>
          </a:xfrm>
        </p:spPr>
        <p:txBody>
          <a:bodyPr>
            <a:normAutofit/>
          </a:bodyPr>
          <a:lstStyle/>
          <a:p>
            <a:r>
              <a:rPr lang="en-US" dirty="0"/>
              <a:t>The value range is also typically defined from 0% to 100%.</a:t>
            </a:r>
          </a:p>
          <a:p>
            <a:r>
              <a:rPr lang="en-US" dirty="0"/>
              <a:t> A value of 0% represents the darkest version of the color .</a:t>
            </a:r>
          </a:p>
          <a:p>
            <a:r>
              <a:rPr lang="en-US" dirty="0"/>
              <a:t>A value of 100% represents the brightest version of the color.</a:t>
            </a:r>
          </a:p>
          <a:p>
            <a:r>
              <a:rPr lang="en-US" dirty="0"/>
              <a:t>Intermediate value levels represent different levels of brightness or lightness within the color spectrum.</a:t>
            </a:r>
          </a:p>
        </p:txBody>
      </p:sp>
    </p:spTree>
    <p:extLst>
      <p:ext uri="{BB962C8B-B14F-4D97-AF65-F5344CB8AC3E}">
        <p14:creationId xmlns:p14="http://schemas.microsoft.com/office/powerpoint/2010/main" val="3865305022"/>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0AFFDBA-1621-D979-5438-93E37F17505E}"/>
              </a:ext>
            </a:extLst>
          </p:cNvPr>
          <p:cNvSpPr>
            <a:spLocks noGrp="1"/>
          </p:cNvSpPr>
          <p:nvPr>
            <p:ph type="title"/>
          </p:nvPr>
        </p:nvSpPr>
        <p:spPr>
          <a:xfrm>
            <a:off x="1069848" y="484632"/>
            <a:ext cx="10058400" cy="1609344"/>
          </a:xfrm>
        </p:spPr>
        <p:txBody>
          <a:bodyPr>
            <a:normAutofit/>
          </a:bodyPr>
          <a:lstStyle/>
          <a:p>
            <a:r>
              <a:rPr lang="en-US" dirty="0">
                <a:solidFill>
                  <a:schemeClr val="accent1"/>
                </a:solidFill>
              </a:rPr>
              <a:t>Why HSV not RGB?</a:t>
            </a:r>
          </a:p>
        </p:txBody>
      </p:sp>
      <p:sp>
        <p:nvSpPr>
          <p:cNvPr id="6" name="Content Placeholder 5">
            <a:extLst>
              <a:ext uri="{FF2B5EF4-FFF2-40B4-BE49-F238E27FC236}">
                <a16:creationId xmlns:a16="http://schemas.microsoft.com/office/drawing/2014/main" id="{9D805B41-8866-BAD0-3BFD-F352E023F6B3}"/>
              </a:ext>
            </a:extLst>
          </p:cNvPr>
          <p:cNvSpPr>
            <a:spLocks noGrp="1"/>
          </p:cNvSpPr>
          <p:nvPr>
            <p:ph idx="1"/>
          </p:nvPr>
        </p:nvSpPr>
        <p:spPr>
          <a:xfrm>
            <a:off x="1069848" y="2320412"/>
            <a:ext cx="10058400" cy="3851787"/>
          </a:xfrm>
        </p:spPr>
        <p:txBody>
          <a:bodyPr>
            <a:normAutofit/>
          </a:bodyPr>
          <a:lstStyle/>
          <a:p>
            <a:pPr marL="0" indent="0">
              <a:buNone/>
            </a:pPr>
            <a:r>
              <a:rPr lang="en-US" sz="3200" dirty="0"/>
              <a:t>HSV is preferred over RGB in color identification due to its intuitive representation, robustness to lighting variations, and simplified color range specification, which aligns well with human perception and natural color relationships.</a:t>
            </a:r>
          </a:p>
        </p:txBody>
      </p:sp>
      <p:sp>
        <p:nvSpPr>
          <p:cNvPr id="22" name="Oval 21">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4" name="Oval 23">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45546627"/>
      </p:ext>
    </p:extLst>
  </p:cSld>
  <p:clrMapOvr>
    <a:masterClrMapping/>
  </p:clrMapOvr>
  <p:transition spd="slow">
    <p:push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D9648-1819-C236-EE5D-4CCFF83B4961}"/>
              </a:ext>
            </a:extLst>
          </p:cNvPr>
          <p:cNvSpPr>
            <a:spLocks noGrp="1"/>
          </p:cNvSpPr>
          <p:nvPr>
            <p:ph type="title"/>
          </p:nvPr>
        </p:nvSpPr>
        <p:spPr/>
        <p:txBody>
          <a:bodyPr/>
          <a:lstStyle/>
          <a:p>
            <a:r>
              <a:rPr lang="en-US" dirty="0">
                <a:solidFill>
                  <a:schemeClr val="accent1"/>
                </a:solidFill>
              </a:rPr>
              <a:t>Block Diagram</a:t>
            </a:r>
          </a:p>
        </p:txBody>
      </p:sp>
      <p:pic>
        <p:nvPicPr>
          <p:cNvPr id="7" name="Picture 6" descr="A picture containing screenshot, white, text, line&#10;&#10;Description automatically generated">
            <a:extLst>
              <a:ext uri="{FF2B5EF4-FFF2-40B4-BE49-F238E27FC236}">
                <a16:creationId xmlns:a16="http://schemas.microsoft.com/office/drawing/2014/main" id="{262E44D0-E6B9-70A3-21EE-B5DBA7F65A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777" y="2780928"/>
            <a:ext cx="10982446" cy="1609344"/>
          </a:xfrm>
          <a:prstGeom prst="rect">
            <a:avLst/>
          </a:prstGeom>
        </p:spPr>
      </p:pic>
    </p:spTree>
    <p:extLst>
      <p:ext uri="{BB962C8B-B14F-4D97-AF65-F5344CB8AC3E}">
        <p14:creationId xmlns:p14="http://schemas.microsoft.com/office/powerpoint/2010/main" val="365254830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863AD45-F025-4500-8898-7DE237E4CB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45274" cy="6857999"/>
          </a:xfrm>
          <a:prstGeom prst="rect">
            <a:avLst/>
          </a:prstGeom>
          <a:blipFill dpi="0" rotWithShape="1">
            <a:blip r:embed="rId3">
              <a:alphaModFix amt="6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7CD7E9B-A3DE-5BB7-E7B8-7DEC4B2792DC}"/>
              </a:ext>
            </a:extLst>
          </p:cNvPr>
          <p:cNvSpPr txBox="1"/>
          <p:nvPr/>
        </p:nvSpPr>
        <p:spPr>
          <a:xfrm>
            <a:off x="382280" y="484632"/>
            <a:ext cx="6743844" cy="1609344"/>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800" cap="all" dirty="0">
                <a:solidFill>
                  <a:schemeClr val="accent1"/>
                </a:solidFill>
                <a:latin typeface="+mj-lt"/>
                <a:ea typeface="+mj-ea"/>
                <a:cs typeface="+mj-cs"/>
              </a:rPr>
              <a:t>Statistics of blind people in Egypt</a:t>
            </a:r>
          </a:p>
        </p:txBody>
      </p:sp>
      <p:sp>
        <p:nvSpPr>
          <p:cNvPr id="7" name="Content Placeholder 4"/>
          <p:cNvSpPr txBox="1">
            <a:spLocks/>
          </p:cNvSpPr>
          <p:nvPr/>
        </p:nvSpPr>
        <p:spPr>
          <a:xfrm>
            <a:off x="382279" y="2121408"/>
            <a:ext cx="6743845" cy="4050792"/>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sz="4000" dirty="0"/>
              <a:t>In 2020, in Egypt, there were an estimated 8.3 million people with vision loss. Out of these, 370,000 people were classified as blind.</a:t>
            </a:r>
          </a:p>
        </p:txBody>
      </p:sp>
      <p:pic>
        <p:nvPicPr>
          <p:cNvPr id="5" name="Content Placeholder 4" descr="A screenshot of a graph&#10;&#10;Description automatically generated with low confidence"/>
          <p:cNvPicPr>
            <a:picLocks noGrp="1" noChangeAspect="1"/>
          </p:cNvPicPr>
          <p:nvPr>
            <p:ph idx="1"/>
          </p:nvPr>
        </p:nvPicPr>
        <p:blipFill rotWithShape="1">
          <a:blip r:embed="rId4" cstate="print">
            <a:extLst>
              <a:ext uri="{28A0092B-C50C-407E-A947-70E740481C1C}">
                <a14:useLocalDpi xmlns:a14="http://schemas.microsoft.com/office/drawing/2010/main" val="0"/>
              </a:ext>
            </a:extLst>
          </a:blip>
          <a:srcRect r="-2" b="14189"/>
          <a:stretch/>
        </p:blipFill>
        <p:spPr>
          <a:xfrm>
            <a:off x="8203460" y="640080"/>
            <a:ext cx="3369177" cy="5280471"/>
          </a:xfrm>
          <a:prstGeom prst="rect">
            <a:avLst/>
          </a:prstGeom>
        </p:spPr>
      </p:pic>
      <p:grpSp>
        <p:nvGrpSpPr>
          <p:cNvPr id="14" name="Group 13">
            <a:extLst>
              <a:ext uri="{FF2B5EF4-FFF2-40B4-BE49-F238E27FC236}">
                <a16:creationId xmlns:a16="http://schemas.microsoft.com/office/drawing/2014/main" id="{639A5BF8-72C2-43E2-A19E-D54875260B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5" name="Oval 14">
              <a:extLst>
                <a:ext uri="{FF2B5EF4-FFF2-40B4-BE49-F238E27FC236}">
                  <a16:creationId xmlns:a16="http://schemas.microsoft.com/office/drawing/2014/main" id="{892693D9-6EE8-42C4-B9CB-C347A34A5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6" name="Oval 15">
              <a:extLst>
                <a:ext uri="{FF2B5EF4-FFF2-40B4-BE49-F238E27FC236}">
                  <a16:creationId xmlns:a16="http://schemas.microsoft.com/office/drawing/2014/main" id="{6EB50024-24B3-46AB-9E69-716EE18835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995713432"/>
      </p:ext>
    </p:extLst>
  </p:cSld>
  <p:clrMapOvr>
    <a:masterClrMapping/>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E9AD1-8B02-EE4A-0683-3185A3E51AC8}"/>
              </a:ext>
            </a:extLst>
          </p:cNvPr>
          <p:cNvSpPr>
            <a:spLocks noGrp="1"/>
          </p:cNvSpPr>
          <p:nvPr>
            <p:ph type="title"/>
          </p:nvPr>
        </p:nvSpPr>
        <p:spPr>
          <a:xfrm>
            <a:off x="911424" y="260648"/>
            <a:ext cx="10058400" cy="1609344"/>
          </a:xfrm>
        </p:spPr>
        <p:txBody>
          <a:bodyPr vert="horz" lIns="91440" tIns="45720" rIns="91440" bIns="45720" rtlCol="0">
            <a:normAutofit/>
          </a:bodyPr>
          <a:lstStyle/>
          <a:p>
            <a:r>
              <a:rPr lang="en-US" dirty="0">
                <a:solidFill>
                  <a:schemeClr val="accent1"/>
                </a:solidFill>
              </a:rPr>
              <a:t>Algorithm</a:t>
            </a:r>
          </a:p>
        </p:txBody>
      </p:sp>
      <p:graphicFrame>
        <p:nvGraphicFramePr>
          <p:cNvPr id="90" name="TextBox 3">
            <a:extLst>
              <a:ext uri="{FF2B5EF4-FFF2-40B4-BE49-F238E27FC236}">
                <a16:creationId xmlns:a16="http://schemas.microsoft.com/office/drawing/2014/main" id="{29A87009-05C9-4CA7-C4E7-829A91C6F037}"/>
              </a:ext>
            </a:extLst>
          </p:cNvPr>
          <p:cNvGraphicFramePr/>
          <p:nvPr>
            <p:extLst>
              <p:ext uri="{D42A27DB-BD31-4B8C-83A1-F6EECF244321}">
                <p14:modId xmlns:p14="http://schemas.microsoft.com/office/powerpoint/2010/main" val="4092022644"/>
              </p:ext>
            </p:extLst>
          </p:nvPr>
        </p:nvGraphicFramePr>
        <p:xfrm>
          <a:off x="1055440" y="1628800"/>
          <a:ext cx="10058400" cy="49685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1657055"/>
      </p:ext>
    </p:extLst>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A3D0CE2-91FF-49B3-A5D8-181E900D7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a16="http://schemas.microsoft.com/office/drawing/2014/main" id="{58AEBD96-C315-4F53-9D9E-0E20E993E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78916AAA-66F6-4DFA-88ED-7E27CF6B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4" name="Group 33">
            <a:extLst>
              <a:ext uri="{FF2B5EF4-FFF2-40B4-BE49-F238E27FC236}">
                <a16:creationId xmlns:a16="http://schemas.microsoft.com/office/drawing/2014/main" id="{A137D43F-BAD6-47F1-AA65-AEEA38A2FF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35" name="Oval 34">
              <a:extLst>
                <a:ext uri="{FF2B5EF4-FFF2-40B4-BE49-F238E27FC236}">
                  <a16:creationId xmlns:a16="http://schemas.microsoft.com/office/drawing/2014/main" id="{D512C9B2-6B22-4211-A940-FCD7C2CD0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36" name="Oval 35">
              <a:extLst>
                <a:ext uri="{FF2B5EF4-FFF2-40B4-BE49-F238E27FC236}">
                  <a16:creationId xmlns:a16="http://schemas.microsoft.com/office/drawing/2014/main" id="{85F7DB84-CDE7-46F8-90DD-9D048A7D5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useBgFill="1">
        <p:nvSpPr>
          <p:cNvPr id="38" name="Rectangle 37">
            <a:extLst>
              <a:ext uri="{FF2B5EF4-FFF2-40B4-BE49-F238E27FC236}">
                <a16:creationId xmlns:a16="http://schemas.microsoft.com/office/drawing/2014/main" id="{68C84B8E-16E8-4E54-B4AC-84CE51595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95548C66-2DA6-F3B0-F54C-D33DCCEBE2BE}"/>
              </a:ext>
            </a:extLst>
          </p:cNvPr>
          <p:cNvSpPr>
            <a:spLocks noGrp="1"/>
          </p:cNvSpPr>
          <p:nvPr>
            <p:ph type="title"/>
          </p:nvPr>
        </p:nvSpPr>
        <p:spPr>
          <a:xfrm>
            <a:off x="1051560" y="1110054"/>
            <a:ext cx="6558608" cy="4580300"/>
          </a:xfrm>
        </p:spPr>
        <p:txBody>
          <a:bodyPr vert="horz" lIns="91440" tIns="45720" rIns="91440" bIns="45720" rtlCol="0" anchor="ctr">
            <a:normAutofit/>
          </a:bodyPr>
          <a:lstStyle/>
          <a:p>
            <a:pPr algn="ctr">
              <a:lnSpc>
                <a:spcPct val="80000"/>
              </a:lnSpc>
            </a:pPr>
            <a:r>
              <a:rPr lang="en-US" sz="8800" dirty="0">
                <a:solidFill>
                  <a:schemeClr val="accent1"/>
                </a:solidFill>
              </a:rPr>
              <a:t>Experimental Results</a:t>
            </a:r>
          </a:p>
        </p:txBody>
      </p:sp>
      <p:sp>
        <p:nvSpPr>
          <p:cNvPr id="40" name="Rectangle 39">
            <a:extLst>
              <a:ext uri="{FF2B5EF4-FFF2-40B4-BE49-F238E27FC236}">
                <a16:creationId xmlns:a16="http://schemas.microsoft.com/office/drawing/2014/main" id="{ECE9EEEA-5DB7-4DC7-AF9F-74D1C19B7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928117"/>
            <a:ext cx="10351008" cy="80683"/>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F199147-B958-49C0-9BE2-65BDD892F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5470" y="1110053"/>
            <a:ext cx="3386371" cy="4580301"/>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EF70505D-EC2C-4D1A-86DE-258377807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780565"/>
            <a:ext cx="10351008" cy="80683"/>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2DF20BDF-18D7-4E94-9BA1-9CEB40470C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46920" y="5257800"/>
            <a:chExt cx="1080904" cy="1080902"/>
          </a:xfrm>
        </p:grpSpPr>
        <p:sp>
          <p:nvSpPr>
            <p:cNvPr id="47" name="Oval 46">
              <a:extLst>
                <a:ext uri="{FF2B5EF4-FFF2-40B4-BE49-F238E27FC236}">
                  <a16:creationId xmlns:a16="http://schemas.microsoft.com/office/drawing/2014/main" id="{98F42242-4089-4E5D-95C3-C113C73DA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46920" y="5257800"/>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48" name="Oval 47">
              <a:extLst>
                <a:ext uri="{FF2B5EF4-FFF2-40B4-BE49-F238E27FC236}">
                  <a16:creationId xmlns:a16="http://schemas.microsoft.com/office/drawing/2014/main" id="{796F87F1-ABB5-42FB-86BD-EED111CD33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55011" y="5365890"/>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760502799"/>
      </p:ext>
    </p:extLst>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2" name="Group 81">
            <a:extLst>
              <a:ext uri="{FF2B5EF4-FFF2-40B4-BE49-F238E27FC236}">
                <a16:creationId xmlns:a16="http://schemas.microsoft.com/office/drawing/2014/main" id="{8E517B64-8E09-4304-8D71-7EDCAB04A1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83" name="Oval 82">
              <a:extLst>
                <a:ext uri="{FF2B5EF4-FFF2-40B4-BE49-F238E27FC236}">
                  <a16:creationId xmlns:a16="http://schemas.microsoft.com/office/drawing/2014/main" id="{C5E58E8F-F745-4CB3-8EB2-71B3C5347E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84" name="Oval 83">
              <a:extLst>
                <a:ext uri="{FF2B5EF4-FFF2-40B4-BE49-F238E27FC236}">
                  <a16:creationId xmlns:a16="http://schemas.microsoft.com/office/drawing/2014/main" id="{0943A29A-CD4A-4902-BECB-F71F97E8C6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p:nvSpPr>
          <p:cNvPr id="86" name="Rectangle 85">
            <a:extLst>
              <a:ext uri="{FF2B5EF4-FFF2-40B4-BE49-F238E27FC236}">
                <a16:creationId xmlns:a16="http://schemas.microsoft.com/office/drawing/2014/main" id="{A2168B3A-3AE7-4946-8AF6-76E3E5176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64C2224D-8669-4449-BA35-66D2DEF0E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5325" cy="5897880"/>
          </a:xfrm>
          <a:prstGeom prst="rect">
            <a:avLst/>
          </a:prstGeom>
          <a:solidFill>
            <a:srgbClr val="FFFFFF"/>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close-up of a red mouse pad&#10;&#10;Description automatically generated with low confidence"/>
          <p:cNvPicPr>
            <a:picLocks/>
          </p:cNvPicPr>
          <p:nvPr/>
        </p:nvPicPr>
        <p:blipFill rotWithShape="1">
          <a:blip r:embed="rId4">
            <a:extLst>
              <a:ext uri="{28A0092B-C50C-407E-A947-70E740481C1C}">
                <a14:useLocalDpi xmlns:a14="http://schemas.microsoft.com/office/drawing/2010/main" val="0"/>
              </a:ext>
            </a:extLst>
          </a:blip>
          <a:srcRect l="196" r="3425" b="1"/>
          <a:stretch/>
        </p:blipFill>
        <p:spPr bwMode="auto">
          <a:xfrm>
            <a:off x="804332" y="1581345"/>
            <a:ext cx="4806271" cy="3690226"/>
          </a:xfrm>
          <a:prstGeom prst="rect">
            <a:avLst/>
          </a:prstGeom>
          <a:noFill/>
        </p:spPr>
      </p:pic>
      <p:sp>
        <p:nvSpPr>
          <p:cNvPr id="90" name="Rectangle 89">
            <a:extLst>
              <a:ext uri="{FF2B5EF4-FFF2-40B4-BE49-F238E27FC236}">
                <a16:creationId xmlns:a16="http://schemas.microsoft.com/office/drawing/2014/main" id="{F99E36D9-8C4D-4CA1-89BA-D0BF2FB972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070" y="480060"/>
            <a:ext cx="5455325" cy="5897880"/>
          </a:xfrm>
          <a:prstGeom prst="rect">
            <a:avLst/>
          </a:prstGeom>
          <a:solidFill>
            <a:srgbClr val="FFFFFF"/>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5E60665-C637-995F-F250-3F225B916C8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81390" y="1744263"/>
            <a:ext cx="4806271" cy="3364389"/>
          </a:xfrm>
          <a:prstGeom prst="rect">
            <a:avLst/>
          </a:prstGeom>
        </p:spPr>
      </p:pic>
    </p:spTree>
    <p:extLst>
      <p:ext uri="{BB962C8B-B14F-4D97-AF65-F5344CB8AC3E}">
        <p14:creationId xmlns:p14="http://schemas.microsoft.com/office/powerpoint/2010/main" val="256536270"/>
      </p:ext>
    </p:extLst>
  </p:cSld>
  <p:clrMapOvr>
    <a:masterClrMapping/>
  </p:clrMapOvr>
  <p:transition spd="slow">
    <p:push dir="u"/>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E9AD1-8B02-EE4A-0683-3185A3E51AC8}"/>
              </a:ext>
            </a:extLst>
          </p:cNvPr>
          <p:cNvSpPr>
            <a:spLocks noGrp="1"/>
          </p:cNvSpPr>
          <p:nvPr>
            <p:ph type="title"/>
          </p:nvPr>
        </p:nvSpPr>
        <p:spPr>
          <a:xfrm>
            <a:off x="479376" y="188640"/>
            <a:ext cx="10058400" cy="1609344"/>
          </a:xfrm>
        </p:spPr>
        <p:txBody>
          <a:bodyPr vert="horz" lIns="91440" tIns="45720" rIns="91440" bIns="45720" rtlCol="0">
            <a:normAutofit/>
          </a:bodyPr>
          <a:lstStyle/>
          <a:p>
            <a:r>
              <a:rPr lang="en-US">
                <a:solidFill>
                  <a:schemeClr val="accent1"/>
                </a:solidFill>
              </a:rPr>
              <a:t>Algorithm</a:t>
            </a:r>
            <a:endParaRPr lang="en-US" dirty="0">
              <a:solidFill>
                <a:schemeClr val="accent1"/>
              </a:solidFill>
            </a:endParaRPr>
          </a:p>
        </p:txBody>
      </p:sp>
      <p:sp>
        <p:nvSpPr>
          <p:cNvPr id="79" name="Rectangle 78">
            <a:extLst>
              <a:ext uri="{FF2B5EF4-FFF2-40B4-BE49-F238E27FC236}">
                <a16:creationId xmlns:a16="http://schemas.microsoft.com/office/drawing/2014/main" id="{3FD711E9-7F79-40A9-8D9E-4AE293C15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2013293"/>
            <a:ext cx="10058400"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aphicFrame>
        <p:nvGraphicFramePr>
          <p:cNvPr id="74" name="Content Placeholder 2">
            <a:extLst>
              <a:ext uri="{FF2B5EF4-FFF2-40B4-BE49-F238E27FC236}">
                <a16:creationId xmlns:a16="http://schemas.microsoft.com/office/drawing/2014/main" id="{9D0F6B34-2A42-3027-FBFF-3572D24E4405}"/>
              </a:ext>
            </a:extLst>
          </p:cNvPr>
          <p:cNvGraphicFramePr/>
          <p:nvPr>
            <p:extLst>
              <p:ext uri="{D42A27DB-BD31-4B8C-83A1-F6EECF244321}">
                <p14:modId xmlns:p14="http://schemas.microsoft.com/office/powerpoint/2010/main" val="1864684501"/>
              </p:ext>
            </p:extLst>
          </p:nvPr>
        </p:nvGraphicFramePr>
        <p:xfrm>
          <a:off x="767408" y="1340768"/>
          <a:ext cx="10360967" cy="518457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536779717"/>
      </p:ext>
    </p:extLst>
  </p:cSld>
  <p:clrMapOvr>
    <a:masterClrMapping/>
  </p:clrMapOvr>
  <p:transition spd="slow">
    <p:push dir="u"/>
  </p:transition>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A3D0CE2-91FF-49B3-A5D8-181E900D7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a16="http://schemas.microsoft.com/office/drawing/2014/main" id="{58AEBD96-C315-4F53-9D9E-0E20E993E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78916AAA-66F6-4DFA-88ED-7E27CF6B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4" name="Group 33">
            <a:extLst>
              <a:ext uri="{FF2B5EF4-FFF2-40B4-BE49-F238E27FC236}">
                <a16:creationId xmlns:a16="http://schemas.microsoft.com/office/drawing/2014/main" id="{A137D43F-BAD6-47F1-AA65-AEEA38A2FF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35" name="Oval 34">
              <a:extLst>
                <a:ext uri="{FF2B5EF4-FFF2-40B4-BE49-F238E27FC236}">
                  <a16:creationId xmlns:a16="http://schemas.microsoft.com/office/drawing/2014/main" id="{D512C9B2-6B22-4211-A940-FCD7C2CD0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36" name="Oval 35">
              <a:extLst>
                <a:ext uri="{FF2B5EF4-FFF2-40B4-BE49-F238E27FC236}">
                  <a16:creationId xmlns:a16="http://schemas.microsoft.com/office/drawing/2014/main" id="{85F7DB84-CDE7-46F8-90DD-9D048A7D5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useBgFill="1">
        <p:nvSpPr>
          <p:cNvPr id="38" name="Rectangle 37">
            <a:extLst>
              <a:ext uri="{FF2B5EF4-FFF2-40B4-BE49-F238E27FC236}">
                <a16:creationId xmlns:a16="http://schemas.microsoft.com/office/drawing/2014/main" id="{68C84B8E-16E8-4E54-B4AC-84CE51595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95548C66-2DA6-F3B0-F54C-D33DCCEBE2BE}"/>
              </a:ext>
            </a:extLst>
          </p:cNvPr>
          <p:cNvSpPr>
            <a:spLocks noGrp="1"/>
          </p:cNvSpPr>
          <p:nvPr>
            <p:ph type="title"/>
          </p:nvPr>
        </p:nvSpPr>
        <p:spPr>
          <a:xfrm>
            <a:off x="1051560" y="1110054"/>
            <a:ext cx="6558608" cy="4580300"/>
          </a:xfrm>
        </p:spPr>
        <p:txBody>
          <a:bodyPr vert="horz" lIns="91440" tIns="45720" rIns="91440" bIns="45720" rtlCol="0" anchor="ctr">
            <a:normAutofit/>
          </a:bodyPr>
          <a:lstStyle/>
          <a:p>
            <a:pPr algn="ctr">
              <a:lnSpc>
                <a:spcPct val="80000"/>
              </a:lnSpc>
            </a:pPr>
            <a:r>
              <a:rPr lang="en-US" sz="8800" dirty="0">
                <a:solidFill>
                  <a:schemeClr val="accent1"/>
                </a:solidFill>
              </a:rPr>
              <a:t>Experimental Results</a:t>
            </a:r>
          </a:p>
        </p:txBody>
      </p:sp>
      <p:sp>
        <p:nvSpPr>
          <p:cNvPr id="40" name="Rectangle 39">
            <a:extLst>
              <a:ext uri="{FF2B5EF4-FFF2-40B4-BE49-F238E27FC236}">
                <a16:creationId xmlns:a16="http://schemas.microsoft.com/office/drawing/2014/main" id="{ECE9EEEA-5DB7-4DC7-AF9F-74D1C19B7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928117"/>
            <a:ext cx="10351008" cy="80683"/>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F199147-B958-49C0-9BE2-65BDD892F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5470" y="1110053"/>
            <a:ext cx="3386371" cy="4580301"/>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EF70505D-EC2C-4D1A-86DE-258377807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780565"/>
            <a:ext cx="10351008" cy="80683"/>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2DF20BDF-18D7-4E94-9BA1-9CEB40470C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46920" y="5257800"/>
            <a:chExt cx="1080904" cy="1080902"/>
          </a:xfrm>
        </p:grpSpPr>
        <p:sp>
          <p:nvSpPr>
            <p:cNvPr id="47" name="Oval 46">
              <a:extLst>
                <a:ext uri="{FF2B5EF4-FFF2-40B4-BE49-F238E27FC236}">
                  <a16:creationId xmlns:a16="http://schemas.microsoft.com/office/drawing/2014/main" id="{98F42242-4089-4E5D-95C3-C113C73DA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46920" y="5257800"/>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48" name="Oval 47">
              <a:extLst>
                <a:ext uri="{FF2B5EF4-FFF2-40B4-BE49-F238E27FC236}">
                  <a16:creationId xmlns:a16="http://schemas.microsoft.com/office/drawing/2014/main" id="{796F87F1-ABB5-42FB-86BD-EED111CD33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55011" y="5365890"/>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814710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A313B03-D361-4EC9-AF52-0B3C1C92C2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1" name="Oval 10">
              <a:extLst>
                <a:ext uri="{FF2B5EF4-FFF2-40B4-BE49-F238E27FC236}">
                  <a16:creationId xmlns:a16="http://schemas.microsoft.com/office/drawing/2014/main" id="{5E79CB85-A08A-4579-86F6-A8AA97551B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2" name="Oval 11">
              <a:extLst>
                <a:ext uri="{FF2B5EF4-FFF2-40B4-BE49-F238E27FC236}">
                  <a16:creationId xmlns:a16="http://schemas.microsoft.com/office/drawing/2014/main" id="{D6C61C9C-364D-4CB6-B9D1-1A6F50F6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useBgFill="1">
        <p:nvSpPr>
          <p:cNvPr id="14" name="Rectangle 13">
            <a:extLst>
              <a:ext uri="{FF2B5EF4-FFF2-40B4-BE49-F238E27FC236}">
                <a16:creationId xmlns:a16="http://schemas.microsoft.com/office/drawing/2014/main" id="{9C9664EF-0D74-4781-B4B4-646A93B50B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4C0CC2-F056-47AD-A361-F33F5EE97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blipFill dpi="0" rotWithShape="1">
            <a:blip r:embed="rId4">
              <a:alphaModFix amt="60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8" name="Rectangle 17">
            <a:extLst>
              <a:ext uri="{FF2B5EF4-FFF2-40B4-BE49-F238E27FC236}">
                <a16:creationId xmlns:a16="http://schemas.microsoft.com/office/drawing/2014/main" id="{CD560C9F-7A8F-4FBA-BD3A-EB75B62E45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w="22225">
            <a:solidFill>
              <a:srgbClr val="3C4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electronics, computer, display&#10;&#10;Description automatically generated">
            <a:extLst>
              <a:ext uri="{FF2B5EF4-FFF2-40B4-BE49-F238E27FC236}">
                <a16:creationId xmlns:a16="http://schemas.microsoft.com/office/drawing/2014/main" id="{07366FA1-060B-E0A4-ECEB-100A0775F5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1209" y="715054"/>
            <a:ext cx="9649580" cy="5427889"/>
          </a:xfrm>
          <a:prstGeom prst="rect">
            <a:avLst/>
          </a:prstGeom>
        </p:spPr>
      </p:pic>
    </p:spTree>
    <p:extLst>
      <p:ext uri="{BB962C8B-B14F-4D97-AF65-F5344CB8AC3E}">
        <p14:creationId xmlns:p14="http://schemas.microsoft.com/office/powerpoint/2010/main" val="2197240684"/>
      </p:ext>
    </p:extLst>
  </p:cSld>
  <p:clrMapOvr>
    <a:masterClrMapping/>
  </p:clrMapOvr>
  <p:transition spd="slow">
    <p:push dir="u"/>
  </p:transition>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7049A7D3-684C-4C59-A4B6-7B308A6AD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7B1087B-C592-40E7-B532-60B453A2FE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4AE7447-E8F8-4A0F-9E3D-94842BFF88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85981F80-69EE-4E2B-82A8-47FDFD772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41" name="Oval 40">
              <a:extLst>
                <a:ext uri="{FF2B5EF4-FFF2-40B4-BE49-F238E27FC236}">
                  <a16:creationId xmlns:a16="http://schemas.microsoft.com/office/drawing/2014/main" id="{46CE0473-0B07-47EE-A016-EBD87F2C8C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42" name="Oval 41">
              <a:extLst>
                <a:ext uri="{FF2B5EF4-FFF2-40B4-BE49-F238E27FC236}">
                  <a16:creationId xmlns:a16="http://schemas.microsoft.com/office/drawing/2014/main" id="{EDD0D1E4-DFCA-4DF0-9D37-571A5F529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4" name="Rectangle 43">
            <a:extLst>
              <a:ext uri="{FF2B5EF4-FFF2-40B4-BE49-F238E27FC236}">
                <a16:creationId xmlns:a16="http://schemas.microsoft.com/office/drawing/2014/main" id="{0680B5D0-24EC-465A-A0E6-C4DF951E0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6" name="Rectangle 45">
            <a:extLst>
              <a:ext uri="{FF2B5EF4-FFF2-40B4-BE49-F238E27FC236}">
                <a16:creationId xmlns:a16="http://schemas.microsoft.com/office/drawing/2014/main" id="{30BF1B50-A83E-4ED6-A2AA-C943C1F89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928117"/>
            <a:ext cx="10351008"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F31E8B2-210B-4B90-83BB-3B180732E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5470" y="1110053"/>
            <a:ext cx="3386371" cy="4580301"/>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00102" y="1432223"/>
            <a:ext cx="2818417" cy="3357976"/>
          </a:xfrm>
        </p:spPr>
        <p:txBody>
          <a:bodyPr vert="horz" lIns="91440" tIns="45720" rIns="91440" bIns="45720" rtlCol="0" anchor="ctr">
            <a:normAutofit/>
          </a:bodyPr>
          <a:lstStyle/>
          <a:p>
            <a:pPr>
              <a:lnSpc>
                <a:spcPct val="80000"/>
              </a:lnSpc>
            </a:pPr>
            <a:r>
              <a:rPr lang="en-US" sz="6000" dirty="0">
                <a:solidFill>
                  <a:schemeClr val="accent1"/>
                </a:solidFill>
              </a:rPr>
              <a:t>QR code</a:t>
            </a:r>
          </a:p>
        </p:txBody>
      </p:sp>
      <p:sp>
        <p:nvSpPr>
          <p:cNvPr id="50" name="Rectangle 49">
            <a:extLst>
              <a:ext uri="{FF2B5EF4-FFF2-40B4-BE49-F238E27FC236}">
                <a16:creationId xmlns:a16="http://schemas.microsoft.com/office/drawing/2014/main" id="{6B387409-2B98-40F8-A65F-EF7CF989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780565"/>
            <a:ext cx="10351008"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C9E5F284-A588-4AE7-A36D-1C93E4FD02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85338" y="4460675"/>
            <a:chExt cx="1080904" cy="1080902"/>
          </a:xfrm>
        </p:grpSpPr>
        <p:sp>
          <p:nvSpPr>
            <p:cNvPr id="53" name="Oval 52">
              <a:extLst>
                <a:ext uri="{FF2B5EF4-FFF2-40B4-BE49-F238E27FC236}">
                  <a16:creationId xmlns:a16="http://schemas.microsoft.com/office/drawing/2014/main" id="{45D7D540-5CF2-4FC1-BE53-277CC22C0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54" name="Oval 53">
              <a:extLst>
                <a:ext uri="{FF2B5EF4-FFF2-40B4-BE49-F238E27FC236}">
                  <a16:creationId xmlns:a16="http://schemas.microsoft.com/office/drawing/2014/main" id="{916C9AA0-DC0C-49A1-ACDF-10BD6D7399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8" name="Content Placeholder 7"/>
          <p:cNvPicPr>
            <a:picLocks noChangeAspect="1"/>
          </p:cNvPicPr>
          <p:nvPr/>
        </p:nvPicPr>
        <p:blipFill rotWithShape="1">
          <a:blip r:embed="rId6">
            <a:extLst>
              <a:ext uri="{28A0092B-C50C-407E-A947-70E740481C1C}">
                <a14:useLocalDpi xmlns:a14="http://schemas.microsoft.com/office/drawing/2010/main" val="0"/>
              </a:ext>
            </a:extLst>
          </a:blip>
          <a:srcRect l="5788" r="4997" b="2"/>
          <a:stretch/>
        </p:blipFill>
        <p:spPr>
          <a:xfrm>
            <a:off x="1624318" y="1388911"/>
            <a:ext cx="5224775" cy="4011543"/>
          </a:xfrm>
          <a:prstGeom prst="rect">
            <a:avLst/>
          </a:prstGeom>
        </p:spPr>
      </p:pic>
    </p:spTree>
    <p:extLst>
      <p:ext uri="{BB962C8B-B14F-4D97-AF65-F5344CB8AC3E}">
        <p14:creationId xmlns:p14="http://schemas.microsoft.com/office/powerpoint/2010/main" val="4006317475"/>
      </p:ext>
    </p:extLst>
  </p:cSld>
  <p:clrMapOvr>
    <a:masterClrMapping/>
  </p:clrMapOvr>
  <p:transition spd="slow">
    <p:push dir="u"/>
  </p:transition>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F85E0883-9001-4D4E-9C91-E8D165DAF9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3" name="Oval 12">
              <a:extLst>
                <a:ext uri="{FF2B5EF4-FFF2-40B4-BE49-F238E27FC236}">
                  <a16:creationId xmlns:a16="http://schemas.microsoft.com/office/drawing/2014/main" id="{94AEEF45-F5C8-4322-9C98-33BB7A5A29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a:extLst>
                <a:ext uri="{FF2B5EF4-FFF2-40B4-BE49-F238E27FC236}">
                  <a16:creationId xmlns:a16="http://schemas.microsoft.com/office/drawing/2014/main" id="{185E4386-A445-455A-91C4-16DE5DA9F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p:nvSpPr>
          <p:cNvPr id="2" name="Title 1">
            <a:extLst>
              <a:ext uri="{FF2B5EF4-FFF2-40B4-BE49-F238E27FC236}">
                <a16:creationId xmlns:a16="http://schemas.microsoft.com/office/drawing/2014/main" id="{F0D3FCB2-51D2-BE83-98D2-27B6E7F9459A}"/>
              </a:ext>
            </a:extLst>
          </p:cNvPr>
          <p:cNvSpPr>
            <a:spLocks noGrp="1"/>
          </p:cNvSpPr>
          <p:nvPr>
            <p:ph type="title"/>
          </p:nvPr>
        </p:nvSpPr>
        <p:spPr>
          <a:xfrm>
            <a:off x="1069848" y="484632"/>
            <a:ext cx="10058400" cy="1609344"/>
          </a:xfrm>
        </p:spPr>
        <p:txBody>
          <a:bodyPr vert="horz" lIns="91440" tIns="45720" rIns="91440" bIns="45720" rtlCol="0" anchor="ctr">
            <a:normAutofit/>
          </a:bodyPr>
          <a:lstStyle/>
          <a:p>
            <a:r>
              <a:rPr lang="en-US" sz="5400" dirty="0">
                <a:solidFill>
                  <a:schemeClr val="accent1"/>
                </a:solidFill>
              </a:rPr>
              <a:t>ZBAR Library</a:t>
            </a:r>
          </a:p>
        </p:txBody>
      </p:sp>
      <p:sp>
        <p:nvSpPr>
          <p:cNvPr id="16" name="Rectangle 15">
            <a:extLst>
              <a:ext uri="{FF2B5EF4-FFF2-40B4-BE49-F238E27FC236}">
                <a16:creationId xmlns:a16="http://schemas.microsoft.com/office/drawing/2014/main" id="{3FD711E9-7F79-40A9-8D9E-4AE293C15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2013293"/>
            <a:ext cx="10058400"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2">
            <a:extLst>
              <a:ext uri="{FF2B5EF4-FFF2-40B4-BE49-F238E27FC236}">
                <a16:creationId xmlns:a16="http://schemas.microsoft.com/office/drawing/2014/main" id="{CD13CD01-6586-AEFB-40CB-D49D8A52F1F0}"/>
              </a:ext>
            </a:extLst>
          </p:cNvPr>
          <p:cNvGraphicFramePr>
            <a:graphicFrameLocks noGrp="1"/>
          </p:cNvGraphicFramePr>
          <p:nvPr>
            <p:ph idx="1"/>
            <p:extLst>
              <p:ext uri="{D42A27DB-BD31-4B8C-83A1-F6EECF244321}">
                <p14:modId xmlns:p14="http://schemas.microsoft.com/office/powerpoint/2010/main" val="2484561804"/>
              </p:ext>
            </p:extLst>
          </p:nvPr>
        </p:nvGraphicFramePr>
        <p:xfrm>
          <a:off x="1069975" y="2385390"/>
          <a:ext cx="10058400" cy="361784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97936882"/>
      </p:ext>
    </p:extLst>
  </p:cSld>
  <p:clrMapOvr>
    <a:masterClrMapping/>
  </p:clrMapOvr>
  <p:transition spd="slow">
    <p:push dir="u"/>
  </p:transition>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7049A7D3-684C-4C59-A4B6-7B308A6AD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D7B1087B-C592-40E7-B532-60B453A2FE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14AE7447-E8F8-4A0F-9E3D-94842BFF88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85981F80-69EE-4E2B-82A8-47FDFD772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55" name="Oval 54">
              <a:extLst>
                <a:ext uri="{FF2B5EF4-FFF2-40B4-BE49-F238E27FC236}">
                  <a16:creationId xmlns:a16="http://schemas.microsoft.com/office/drawing/2014/main" id="{46CE0473-0B07-47EE-A016-EBD87F2C8C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56" name="Oval 55">
              <a:extLst>
                <a:ext uri="{FF2B5EF4-FFF2-40B4-BE49-F238E27FC236}">
                  <a16:creationId xmlns:a16="http://schemas.microsoft.com/office/drawing/2014/main" id="{EDD0D1E4-DFCA-4DF0-9D37-571A5F529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useBgFill="1">
        <p:nvSpPr>
          <p:cNvPr id="58" name="Rectangle 57">
            <a:extLst>
              <a:ext uri="{FF2B5EF4-FFF2-40B4-BE49-F238E27FC236}">
                <a16:creationId xmlns:a16="http://schemas.microsoft.com/office/drawing/2014/main" id="{FF0965A7-524A-44F1-B044-48411EA4F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0" name="Rectangle 59">
            <a:extLst>
              <a:ext uri="{FF2B5EF4-FFF2-40B4-BE49-F238E27FC236}">
                <a16:creationId xmlns:a16="http://schemas.microsoft.com/office/drawing/2014/main" id="{58EE5433-7B78-4432-965F-8790C3F42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604" y="653241"/>
            <a:ext cx="109087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8F7AAA96-ECD9-48EA-B942-1172BB519B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1" y="822325"/>
            <a:ext cx="5149596" cy="4846228"/>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8C4083-6D0C-D755-2BF4-AC1A8DBB50AB}"/>
              </a:ext>
            </a:extLst>
          </p:cNvPr>
          <p:cNvSpPr>
            <a:spLocks noGrp="1"/>
          </p:cNvSpPr>
          <p:nvPr>
            <p:ph type="title"/>
          </p:nvPr>
        </p:nvSpPr>
        <p:spPr>
          <a:xfrm>
            <a:off x="6713220" y="1054100"/>
            <a:ext cx="4615180" cy="3736099"/>
          </a:xfrm>
        </p:spPr>
        <p:txBody>
          <a:bodyPr vert="horz" lIns="91440" tIns="45720" rIns="91440" bIns="45720" rtlCol="0" anchor="ctr">
            <a:normAutofit/>
          </a:bodyPr>
          <a:lstStyle/>
          <a:p>
            <a:pPr>
              <a:lnSpc>
                <a:spcPct val="80000"/>
              </a:lnSpc>
            </a:pPr>
            <a:r>
              <a:rPr lang="en-US" sz="8000" dirty="0">
                <a:solidFill>
                  <a:schemeClr val="accent1"/>
                </a:solidFill>
              </a:rPr>
              <a:t>Block Diagram</a:t>
            </a:r>
          </a:p>
        </p:txBody>
      </p:sp>
      <p:sp>
        <p:nvSpPr>
          <p:cNvPr id="64" name="Rectangle 63">
            <a:extLst>
              <a:ext uri="{FF2B5EF4-FFF2-40B4-BE49-F238E27FC236}">
                <a16:creationId xmlns:a16="http://schemas.microsoft.com/office/drawing/2014/main" id="{248BD5A8-902E-46F3-9C9F-F939987C5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604" y="5756954"/>
            <a:ext cx="109087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a:extLst>
              <a:ext uri="{FF2B5EF4-FFF2-40B4-BE49-F238E27FC236}">
                <a16:creationId xmlns:a16="http://schemas.microsoft.com/office/drawing/2014/main" id="{3800B863-FA71-4FFB-9F30-56E95B0D3DF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85338" y="4460675"/>
            <a:chExt cx="1080904" cy="1080902"/>
          </a:xfrm>
        </p:grpSpPr>
        <p:sp>
          <p:nvSpPr>
            <p:cNvPr id="67" name="Oval 66">
              <a:extLst>
                <a:ext uri="{FF2B5EF4-FFF2-40B4-BE49-F238E27FC236}">
                  <a16:creationId xmlns:a16="http://schemas.microsoft.com/office/drawing/2014/main" id="{F974AC77-F93C-4C47-8BA3-991BBA2EF1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68" name="Oval 67">
              <a:extLst>
                <a:ext uri="{FF2B5EF4-FFF2-40B4-BE49-F238E27FC236}">
                  <a16:creationId xmlns:a16="http://schemas.microsoft.com/office/drawing/2014/main" id="{B170C1A4-4B9C-47A6-981D-0D71C56856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6" name="Picture 5" descr="A diagram of qr code detection&#10;&#10;Description automatically generated">
            <a:extLst>
              <a:ext uri="{FF2B5EF4-FFF2-40B4-BE49-F238E27FC236}">
                <a16:creationId xmlns:a16="http://schemas.microsoft.com/office/drawing/2014/main" id="{24BABB1E-7DC5-14B5-0114-76D8AD8C50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99955" y="604682"/>
            <a:ext cx="1769777" cy="5056509"/>
          </a:xfrm>
          <a:prstGeom prst="rect">
            <a:avLst/>
          </a:prstGeom>
        </p:spPr>
      </p:pic>
    </p:spTree>
    <p:extLst>
      <p:ext uri="{BB962C8B-B14F-4D97-AF65-F5344CB8AC3E}">
        <p14:creationId xmlns:p14="http://schemas.microsoft.com/office/powerpoint/2010/main" val="2705731010"/>
      </p:ext>
    </p:extLst>
  </p:cSld>
  <p:clrMapOvr>
    <a:masterClrMapping/>
  </p:clrMapOvr>
  <p:transition spd="slow">
    <p:push dir="u"/>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E9AD1-8B02-EE4A-0683-3185A3E51AC8}"/>
              </a:ext>
            </a:extLst>
          </p:cNvPr>
          <p:cNvSpPr>
            <a:spLocks noGrp="1"/>
          </p:cNvSpPr>
          <p:nvPr>
            <p:ph type="title"/>
          </p:nvPr>
        </p:nvSpPr>
        <p:spPr/>
        <p:txBody>
          <a:bodyPr vert="horz" lIns="91440" tIns="45720" rIns="91440" bIns="45720" rtlCol="0">
            <a:normAutofit/>
          </a:bodyPr>
          <a:lstStyle/>
          <a:p>
            <a:r>
              <a:rPr lang="en-US" dirty="0">
                <a:solidFill>
                  <a:schemeClr val="accent1"/>
                </a:solidFill>
              </a:rPr>
              <a:t>Algorithm</a:t>
            </a:r>
          </a:p>
        </p:txBody>
      </p:sp>
      <p:graphicFrame>
        <p:nvGraphicFramePr>
          <p:cNvPr id="90" name="TextBox 3">
            <a:extLst>
              <a:ext uri="{FF2B5EF4-FFF2-40B4-BE49-F238E27FC236}">
                <a16:creationId xmlns:a16="http://schemas.microsoft.com/office/drawing/2014/main" id="{29A87009-05C9-4CA7-C4E7-829A91C6F037}"/>
              </a:ext>
            </a:extLst>
          </p:cNvPr>
          <p:cNvGraphicFramePr/>
          <p:nvPr>
            <p:extLst>
              <p:ext uri="{D42A27DB-BD31-4B8C-83A1-F6EECF244321}">
                <p14:modId xmlns:p14="http://schemas.microsoft.com/office/powerpoint/2010/main" val="2042961743"/>
              </p:ext>
            </p:extLst>
          </p:nvPr>
        </p:nvGraphicFramePr>
        <p:xfrm>
          <a:off x="1069848" y="2420888"/>
          <a:ext cx="10058400"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1013752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863AD45-F025-4500-8898-7DE237E4CB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45274" cy="6857999"/>
          </a:xfrm>
          <a:prstGeom prst="rect">
            <a:avLst/>
          </a:prstGeom>
          <a:blipFill dpi="0" rotWithShape="1">
            <a:blip r:embed="rId3">
              <a:alphaModFix amt="6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A67F881-3DCB-46BF-E442-DE2562EBE16D}"/>
              </a:ext>
            </a:extLst>
          </p:cNvPr>
          <p:cNvSpPr txBox="1"/>
          <p:nvPr/>
        </p:nvSpPr>
        <p:spPr>
          <a:xfrm>
            <a:off x="382280" y="484632"/>
            <a:ext cx="6743844" cy="1609344"/>
          </a:xfrm>
          <a:prstGeom prst="rect">
            <a:avLst/>
          </a:prstGeom>
        </p:spPr>
        <p:txBody>
          <a:bodyPr vert="horz" lIns="91440" tIns="45720" rIns="91440" bIns="45720" rtlCol="0" anchor="ctr">
            <a:normAutofit/>
          </a:bodyPr>
          <a:lstStyle/>
          <a:p>
            <a:pPr algn="just" defTabSz="914400">
              <a:lnSpc>
                <a:spcPct val="90000"/>
              </a:lnSpc>
              <a:spcBef>
                <a:spcPct val="0"/>
              </a:spcBef>
              <a:spcAft>
                <a:spcPts val="600"/>
              </a:spcAft>
            </a:pPr>
            <a:r>
              <a:rPr lang="en-US" sz="4400" cap="all" dirty="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rPr>
              <a:t> </a:t>
            </a:r>
            <a:r>
              <a:rPr lang="en-US" sz="4400" cap="all" dirty="0">
                <a:solidFill>
                  <a:schemeClr val="accent1"/>
                </a:solidFill>
                <a:latin typeface="+mj-lt"/>
                <a:ea typeface="+mj-ea"/>
                <a:cs typeface="+mj-cs"/>
              </a:rPr>
              <a:t>Statistics of blind people in North Africa and Middle East</a:t>
            </a:r>
          </a:p>
        </p:txBody>
      </p:sp>
      <p:sp>
        <p:nvSpPr>
          <p:cNvPr id="11" name="Content Placeholder 4"/>
          <p:cNvSpPr txBox="1">
            <a:spLocks/>
          </p:cNvSpPr>
          <p:nvPr/>
        </p:nvSpPr>
        <p:spPr>
          <a:xfrm>
            <a:off x="382279" y="2121408"/>
            <a:ext cx="6743845" cy="4050792"/>
          </a:xfrm>
          <a:prstGeom prst="rect">
            <a:avLst/>
          </a:prstGeom>
        </p:spPr>
        <p:txBody>
          <a:bodyPr vert="horz" lIns="91440" tIns="45720" rIns="91440" bIns="45720" rtlCol="0">
            <a:normAutofit fontScale="70000" lnSpcReduction="20000"/>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sz="6000" dirty="0"/>
              <a:t>In 2020 in North Africa and Middle East, there were an estimated 54 million people with vision loss. Of these, 3.1 million people were blind. </a:t>
            </a:r>
          </a:p>
          <a:p>
            <a:pPr marL="0" indent="0">
              <a:buNone/>
            </a:pPr>
            <a:br>
              <a:rPr lang="en-US" sz="1800" dirty="0"/>
            </a:br>
            <a:endParaRPr lang="en-US" sz="1800" dirty="0"/>
          </a:p>
        </p:txBody>
      </p:sp>
      <p:pic>
        <p:nvPicPr>
          <p:cNvPr id="4" name="Content Placeholder 3" descr="A screenshot of a graph&#10;&#10;Description automatically generated with low confidence"/>
          <p:cNvPicPr>
            <a:picLocks noGrp="1" noChangeAspect="1"/>
          </p:cNvPicPr>
          <p:nvPr>
            <p:ph idx="1"/>
          </p:nvPr>
        </p:nvPicPr>
        <p:blipFill rotWithShape="1">
          <a:blip r:embed="rId5">
            <a:extLst>
              <a:ext uri="{28A0092B-C50C-407E-A947-70E740481C1C}">
                <a14:useLocalDpi xmlns:a14="http://schemas.microsoft.com/office/drawing/2010/main" val="0"/>
              </a:ext>
            </a:extLst>
          </a:blip>
          <a:srcRect b="12232"/>
          <a:stretch/>
        </p:blipFill>
        <p:spPr>
          <a:xfrm>
            <a:off x="8203460" y="640080"/>
            <a:ext cx="3369177" cy="5280471"/>
          </a:xfrm>
          <a:prstGeom prst="rect">
            <a:avLst/>
          </a:prstGeom>
        </p:spPr>
      </p:pic>
      <p:grpSp>
        <p:nvGrpSpPr>
          <p:cNvPr id="18" name="Group 17">
            <a:extLst>
              <a:ext uri="{FF2B5EF4-FFF2-40B4-BE49-F238E27FC236}">
                <a16:creationId xmlns:a16="http://schemas.microsoft.com/office/drawing/2014/main" id="{639A5BF8-72C2-43E2-A19E-D54875260B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9" name="Oval 18">
              <a:extLst>
                <a:ext uri="{FF2B5EF4-FFF2-40B4-BE49-F238E27FC236}">
                  <a16:creationId xmlns:a16="http://schemas.microsoft.com/office/drawing/2014/main" id="{892693D9-6EE8-42C4-B9CB-C347A34A5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0" name="Oval 19">
              <a:extLst>
                <a:ext uri="{FF2B5EF4-FFF2-40B4-BE49-F238E27FC236}">
                  <a16:creationId xmlns:a16="http://schemas.microsoft.com/office/drawing/2014/main" id="{6EB50024-24B3-46AB-9E69-716EE18835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446914762"/>
      </p:ext>
    </p:extLst>
  </p:cSld>
  <p:clrMapOvr>
    <a:masterClrMapping/>
  </p:clrMapOvr>
  <p:transition spd="slow">
    <p:push dir="u"/>
  </p:transition>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A3D0CE2-91FF-49B3-A5D8-181E900D7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a16="http://schemas.microsoft.com/office/drawing/2014/main" id="{58AEBD96-C315-4F53-9D9E-0E20E993E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78916AAA-66F6-4DFA-88ED-7E27CF6B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4" name="Group 33">
            <a:extLst>
              <a:ext uri="{FF2B5EF4-FFF2-40B4-BE49-F238E27FC236}">
                <a16:creationId xmlns:a16="http://schemas.microsoft.com/office/drawing/2014/main" id="{A137D43F-BAD6-47F1-AA65-AEEA38A2FF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35" name="Oval 34">
              <a:extLst>
                <a:ext uri="{FF2B5EF4-FFF2-40B4-BE49-F238E27FC236}">
                  <a16:creationId xmlns:a16="http://schemas.microsoft.com/office/drawing/2014/main" id="{D512C9B2-6B22-4211-A940-FCD7C2CD0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36" name="Oval 35">
              <a:extLst>
                <a:ext uri="{FF2B5EF4-FFF2-40B4-BE49-F238E27FC236}">
                  <a16:creationId xmlns:a16="http://schemas.microsoft.com/office/drawing/2014/main" id="{85F7DB84-CDE7-46F8-90DD-9D048A7D5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useBgFill="1">
        <p:nvSpPr>
          <p:cNvPr id="38" name="Rectangle 37">
            <a:extLst>
              <a:ext uri="{FF2B5EF4-FFF2-40B4-BE49-F238E27FC236}">
                <a16:creationId xmlns:a16="http://schemas.microsoft.com/office/drawing/2014/main" id="{68C84B8E-16E8-4E54-B4AC-84CE51595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95548C66-2DA6-F3B0-F54C-D33DCCEBE2BE}"/>
              </a:ext>
            </a:extLst>
          </p:cNvPr>
          <p:cNvSpPr>
            <a:spLocks noGrp="1"/>
          </p:cNvSpPr>
          <p:nvPr>
            <p:ph type="title"/>
          </p:nvPr>
        </p:nvSpPr>
        <p:spPr>
          <a:xfrm>
            <a:off x="1051560" y="1110054"/>
            <a:ext cx="6558608" cy="4580300"/>
          </a:xfrm>
        </p:spPr>
        <p:txBody>
          <a:bodyPr vert="horz" lIns="91440" tIns="45720" rIns="91440" bIns="45720" rtlCol="0" anchor="ctr">
            <a:normAutofit/>
          </a:bodyPr>
          <a:lstStyle/>
          <a:p>
            <a:pPr algn="ctr">
              <a:lnSpc>
                <a:spcPct val="80000"/>
              </a:lnSpc>
            </a:pPr>
            <a:r>
              <a:rPr lang="en-US" sz="8800" dirty="0">
                <a:solidFill>
                  <a:schemeClr val="accent1"/>
                </a:solidFill>
              </a:rPr>
              <a:t>Experimental Results</a:t>
            </a:r>
          </a:p>
        </p:txBody>
      </p:sp>
      <p:sp>
        <p:nvSpPr>
          <p:cNvPr id="40" name="Rectangle 39">
            <a:extLst>
              <a:ext uri="{FF2B5EF4-FFF2-40B4-BE49-F238E27FC236}">
                <a16:creationId xmlns:a16="http://schemas.microsoft.com/office/drawing/2014/main" id="{ECE9EEEA-5DB7-4DC7-AF9F-74D1C19B7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928117"/>
            <a:ext cx="10351008" cy="80683"/>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F199147-B958-49C0-9BE2-65BDD892F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5470" y="1110053"/>
            <a:ext cx="3386371" cy="4580301"/>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EF70505D-EC2C-4D1A-86DE-258377807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780565"/>
            <a:ext cx="10351008" cy="80683"/>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2DF20BDF-18D7-4E94-9BA1-9CEB40470C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46920" y="5257800"/>
            <a:chExt cx="1080904" cy="1080902"/>
          </a:xfrm>
        </p:grpSpPr>
        <p:sp>
          <p:nvSpPr>
            <p:cNvPr id="47" name="Oval 46">
              <a:extLst>
                <a:ext uri="{FF2B5EF4-FFF2-40B4-BE49-F238E27FC236}">
                  <a16:creationId xmlns:a16="http://schemas.microsoft.com/office/drawing/2014/main" id="{98F42242-4089-4E5D-95C3-C113C73DA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46920" y="5257800"/>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48" name="Oval 47">
              <a:extLst>
                <a:ext uri="{FF2B5EF4-FFF2-40B4-BE49-F238E27FC236}">
                  <a16:creationId xmlns:a16="http://schemas.microsoft.com/office/drawing/2014/main" id="{796F87F1-ABB5-42FB-86BD-EED111CD33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55011" y="5365890"/>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520033307"/>
      </p:ext>
    </p:extLst>
  </p:cSld>
  <p:clrMapOvr>
    <a:masterClrMapping/>
  </p:clrMapOvr>
  <p:transition spd="slow">
    <p:push dir="u"/>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screenshot, electric blue, font&#10;&#10;Description automatically generated">
            <a:extLst>
              <a:ext uri="{FF2B5EF4-FFF2-40B4-BE49-F238E27FC236}">
                <a16:creationId xmlns:a16="http://schemas.microsoft.com/office/drawing/2014/main" id="{CA8144B5-3BB3-A3A8-A489-562071285A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4032" y="2163026"/>
            <a:ext cx="5366903" cy="946188"/>
          </a:xfrm>
          <a:prstGeom prst="rect">
            <a:avLst/>
          </a:prstGeom>
        </p:spPr>
      </p:pic>
      <p:sp>
        <p:nvSpPr>
          <p:cNvPr id="6" name="TextBox 5">
            <a:extLst>
              <a:ext uri="{FF2B5EF4-FFF2-40B4-BE49-F238E27FC236}">
                <a16:creationId xmlns:a16="http://schemas.microsoft.com/office/drawing/2014/main" id="{BA8EB7B6-5E13-12B2-2555-9B05767A4A5F}"/>
              </a:ext>
            </a:extLst>
          </p:cNvPr>
          <p:cNvSpPr txBox="1"/>
          <p:nvPr/>
        </p:nvSpPr>
        <p:spPr>
          <a:xfrm>
            <a:off x="8275986" y="1340768"/>
            <a:ext cx="6808244" cy="584775"/>
          </a:xfrm>
          <a:prstGeom prst="rect">
            <a:avLst/>
          </a:prstGeom>
          <a:noFill/>
        </p:spPr>
        <p:txBody>
          <a:bodyPr wrap="square" rtlCol="0">
            <a:spAutoFit/>
          </a:bodyPr>
          <a:lstStyle/>
          <a:p>
            <a:r>
              <a:rPr lang="en-US" sz="3200" dirty="0"/>
              <a:t>Output</a:t>
            </a:r>
          </a:p>
        </p:txBody>
      </p:sp>
      <p:sp>
        <p:nvSpPr>
          <p:cNvPr id="8" name="TextBox 7">
            <a:extLst>
              <a:ext uri="{FF2B5EF4-FFF2-40B4-BE49-F238E27FC236}">
                <a16:creationId xmlns:a16="http://schemas.microsoft.com/office/drawing/2014/main" id="{B8366C78-38C7-3983-5084-91DE5DAB21F3}"/>
              </a:ext>
            </a:extLst>
          </p:cNvPr>
          <p:cNvSpPr txBox="1"/>
          <p:nvPr/>
        </p:nvSpPr>
        <p:spPr>
          <a:xfrm>
            <a:off x="335360" y="1216119"/>
            <a:ext cx="21367187" cy="584775"/>
          </a:xfrm>
          <a:prstGeom prst="rect">
            <a:avLst/>
          </a:prstGeom>
          <a:noFill/>
        </p:spPr>
        <p:txBody>
          <a:bodyPr wrap="square" rtlCol="0">
            <a:spAutoFit/>
          </a:bodyPr>
          <a:lstStyle/>
          <a:p>
            <a:pPr lvl="5"/>
            <a:r>
              <a:rPr lang="en-US" sz="3200" dirty="0"/>
              <a:t>Input</a:t>
            </a:r>
          </a:p>
        </p:txBody>
      </p:sp>
      <p:pic>
        <p:nvPicPr>
          <p:cNvPr id="1026" name="Picture 2" descr="QR code - Wikipedia">
            <a:extLst>
              <a:ext uri="{FF2B5EF4-FFF2-40B4-BE49-F238E27FC236}">
                <a16:creationId xmlns:a16="http://schemas.microsoft.com/office/drawing/2014/main" id="{6F45F052-405C-87A0-2F88-A577B3FF21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7568" y="1699699"/>
            <a:ext cx="2095500"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30666"/>
      </p:ext>
    </p:extLst>
  </p:cSld>
  <p:clrMapOvr>
    <a:masterClrMapping/>
  </p:clrMapOvr>
  <p:transition spd="slow">
    <p:push dir="u"/>
  </p:transition>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5" name="Rectangle 12294">
            <a:extLst>
              <a:ext uri="{FF2B5EF4-FFF2-40B4-BE49-F238E27FC236}">
                <a16:creationId xmlns:a16="http://schemas.microsoft.com/office/drawing/2014/main" id="{7049A7D3-684C-4C59-A4B6-7B308A6AD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2297" name="Rectangle 12296">
            <a:extLst>
              <a:ext uri="{FF2B5EF4-FFF2-40B4-BE49-F238E27FC236}">
                <a16:creationId xmlns:a16="http://schemas.microsoft.com/office/drawing/2014/main" id="{D7B1087B-C592-40E7-B532-60B453A2FE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2299" name="Rectangle 12298">
            <a:extLst>
              <a:ext uri="{FF2B5EF4-FFF2-40B4-BE49-F238E27FC236}">
                <a16:creationId xmlns:a16="http://schemas.microsoft.com/office/drawing/2014/main" id="{14AE7447-E8F8-4A0F-9E3D-94842BFF88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nvGrpSpPr>
          <p:cNvPr id="12301" name="Group 12300">
            <a:extLst>
              <a:ext uri="{FF2B5EF4-FFF2-40B4-BE49-F238E27FC236}">
                <a16:creationId xmlns:a16="http://schemas.microsoft.com/office/drawing/2014/main" id="{85981F80-69EE-4E2B-82A8-47FDFD772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2302" name="Oval 12301">
              <a:extLst>
                <a:ext uri="{FF2B5EF4-FFF2-40B4-BE49-F238E27FC236}">
                  <a16:creationId xmlns:a16="http://schemas.microsoft.com/office/drawing/2014/main" id="{46CE0473-0B07-47EE-A016-EBD87F2C8C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303" name="Oval 12302">
              <a:extLst>
                <a:ext uri="{FF2B5EF4-FFF2-40B4-BE49-F238E27FC236}">
                  <a16:creationId xmlns:a16="http://schemas.microsoft.com/office/drawing/2014/main" id="{EDD0D1E4-DFCA-4DF0-9D37-571A5F529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2305" name="Rectangle 12304">
            <a:extLst>
              <a:ext uri="{FF2B5EF4-FFF2-40B4-BE49-F238E27FC236}">
                <a16:creationId xmlns:a16="http://schemas.microsoft.com/office/drawing/2014/main" id="{0680B5D0-24EC-465A-A0E6-C4DF951E0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2307" name="Rectangle 12306">
            <a:extLst>
              <a:ext uri="{FF2B5EF4-FFF2-40B4-BE49-F238E27FC236}">
                <a16:creationId xmlns:a16="http://schemas.microsoft.com/office/drawing/2014/main" id="{30BF1B50-A83E-4ED6-A2AA-C943C1F89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928117"/>
            <a:ext cx="10351008"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2309" name="Rectangle 12308">
            <a:extLst>
              <a:ext uri="{FF2B5EF4-FFF2-40B4-BE49-F238E27FC236}">
                <a16:creationId xmlns:a16="http://schemas.microsoft.com/office/drawing/2014/main" id="{1F31E8B2-210B-4B90-83BB-3B180732E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5470" y="1110053"/>
            <a:ext cx="3386371" cy="4580301"/>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 name="Title 1">
            <a:extLst>
              <a:ext uri="{FF2B5EF4-FFF2-40B4-BE49-F238E27FC236}">
                <a16:creationId xmlns:a16="http://schemas.microsoft.com/office/drawing/2014/main" id="{EEB1792F-131A-403C-543F-F5F9749E0E6C}"/>
              </a:ext>
            </a:extLst>
          </p:cNvPr>
          <p:cNvSpPr>
            <a:spLocks noGrp="1"/>
          </p:cNvSpPr>
          <p:nvPr>
            <p:ph type="title"/>
          </p:nvPr>
        </p:nvSpPr>
        <p:spPr>
          <a:xfrm>
            <a:off x="8276870" y="2503272"/>
            <a:ext cx="2818417" cy="3357976"/>
          </a:xfrm>
        </p:spPr>
        <p:txBody>
          <a:bodyPr vert="horz" lIns="91440" tIns="45720" rIns="91440" bIns="45720" rtlCol="0" anchor="ctr">
            <a:normAutofit/>
          </a:bodyPr>
          <a:lstStyle/>
          <a:p>
            <a:pPr lvl="0">
              <a:lnSpc>
                <a:spcPct val="80000"/>
              </a:lnSpc>
            </a:pPr>
            <a:r>
              <a:rPr lang="en-US" sz="6000" dirty="0">
                <a:blipFill dpi="0" rotWithShape="1">
                  <a:blip r:embed="rId5"/>
                  <a:srcRect/>
                  <a:tile tx="6350" ty="-127000" sx="65000" sy="64000" flip="none" algn="tl"/>
                </a:blipFill>
              </a:rPr>
              <a:t> </a:t>
            </a:r>
          </a:p>
        </p:txBody>
      </p:sp>
      <p:sp>
        <p:nvSpPr>
          <p:cNvPr id="12311" name="Rectangle 12310">
            <a:extLst>
              <a:ext uri="{FF2B5EF4-FFF2-40B4-BE49-F238E27FC236}">
                <a16:creationId xmlns:a16="http://schemas.microsoft.com/office/drawing/2014/main" id="{6B387409-2B98-40F8-A65F-EF7CF989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780565"/>
            <a:ext cx="10351008"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nvGrpSpPr>
          <p:cNvPr id="12313" name="Group 12312">
            <a:extLst>
              <a:ext uri="{FF2B5EF4-FFF2-40B4-BE49-F238E27FC236}">
                <a16:creationId xmlns:a16="http://schemas.microsoft.com/office/drawing/2014/main" id="{C9E5F284-A588-4AE7-A36D-1C93E4FD02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85338" y="4460675"/>
            <a:chExt cx="1080904" cy="1080902"/>
          </a:xfrm>
        </p:grpSpPr>
        <p:sp>
          <p:nvSpPr>
            <p:cNvPr id="12314" name="Oval 12313">
              <a:extLst>
                <a:ext uri="{FF2B5EF4-FFF2-40B4-BE49-F238E27FC236}">
                  <a16:creationId xmlns:a16="http://schemas.microsoft.com/office/drawing/2014/main" id="{45D7D540-5CF2-4FC1-BE53-277CC22C0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315" name="Oval 12314">
              <a:extLst>
                <a:ext uri="{FF2B5EF4-FFF2-40B4-BE49-F238E27FC236}">
                  <a16:creationId xmlns:a16="http://schemas.microsoft.com/office/drawing/2014/main" id="{916C9AA0-DC0C-49A1-ACDF-10BD6D7399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7" name="Title 1">
            <a:extLst>
              <a:ext uri="{FF2B5EF4-FFF2-40B4-BE49-F238E27FC236}">
                <a16:creationId xmlns:a16="http://schemas.microsoft.com/office/drawing/2014/main" id="{EEB1792F-131A-403C-543F-F5F9749E0E6C}"/>
              </a:ext>
            </a:extLst>
          </p:cNvPr>
          <p:cNvSpPr txBox="1">
            <a:spLocks/>
          </p:cNvSpPr>
          <p:nvPr/>
        </p:nvSpPr>
        <p:spPr>
          <a:xfrm>
            <a:off x="8071640" y="2574451"/>
            <a:ext cx="3170173" cy="970151"/>
          </a:xfrm>
          <a:prstGeom prst="rect">
            <a:avLst/>
          </a:prstGeom>
        </p:spPr>
        <p:txBody>
          <a:bodyPr vert="horz" lIns="91440" tIns="45720" rIns="91440" bIns="45720" rtlCol="0">
            <a:noAutofit/>
          </a:bodyPr>
          <a:lstStyle>
            <a:lvl1pPr algn="l" defTabSz="914400" rtl="0" eaLnBrk="1" latinLnBrk="0" hangingPunct="1">
              <a:lnSpc>
                <a:spcPct val="90000"/>
              </a:lnSpc>
              <a:spcBef>
                <a:spcPct val="0"/>
              </a:spcBef>
              <a:buNone/>
              <a:defRPr sz="5400" kern="1200" cap="all" baseline="0">
                <a:blipFill>
                  <a:blip r:embed="rId5">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spcAft>
                <a:spcPts val="600"/>
              </a:spcAft>
              <a:buClr>
                <a:schemeClr val="accent1">
                  <a:lumMod val="75000"/>
                </a:schemeClr>
              </a:buClr>
              <a:buSzPct val="85000"/>
            </a:pPr>
            <a:r>
              <a:rPr lang="en-US" b="1" dirty="0">
                <a:solidFill>
                  <a:schemeClr val="accent1"/>
                </a:solidFill>
              </a:rPr>
              <a:t>Prayer</a:t>
            </a:r>
          </a:p>
          <a:p>
            <a:pPr>
              <a:spcAft>
                <a:spcPts val="600"/>
              </a:spcAft>
              <a:buClr>
                <a:schemeClr val="accent1">
                  <a:lumMod val="75000"/>
                </a:schemeClr>
              </a:buClr>
              <a:buSzPct val="85000"/>
            </a:pPr>
            <a:r>
              <a:rPr lang="en-US" b="1" dirty="0">
                <a:solidFill>
                  <a:schemeClr val="accent1"/>
                </a:solidFill>
              </a:rPr>
              <a:t>Time </a:t>
            </a:r>
            <a:endParaRPr lang="en-US" dirty="0">
              <a:solidFill>
                <a:schemeClr val="accent1"/>
              </a:solidFill>
            </a:endParaRPr>
          </a:p>
          <a:p>
            <a:pPr marL="0" marR="0" lvl="0" indent="0" algn="l" defTabSz="914400" rtl="0" eaLnBrk="1" fontAlgn="auto" latinLnBrk="0" hangingPunct="1">
              <a:lnSpc>
                <a:spcPct val="90000"/>
              </a:lnSpc>
              <a:spcBef>
                <a:spcPts val="1200"/>
              </a:spcBef>
              <a:spcAft>
                <a:spcPts val="0"/>
              </a:spcAft>
              <a:buClr>
                <a:srgbClr val="D34817">
                  <a:lumMod val="75000"/>
                </a:srgbClr>
              </a:buClr>
              <a:buSzPct val="85000"/>
              <a:buFontTx/>
              <a:buNone/>
              <a:tabLst/>
              <a:defRPr/>
            </a:pPr>
            <a:r>
              <a:rPr kumimoji="0" lang="en-US" sz="2800" b="1" i="0" u="none" strike="noStrike" kern="1200" cap="all" spc="0" normalizeH="0" baseline="0" noProof="0" dirty="0">
                <a:ln>
                  <a:noFill/>
                </a:ln>
                <a:solidFill>
                  <a:srgbClr val="D34817"/>
                </a:solidFill>
                <a:effectLst/>
                <a:uLnTx/>
                <a:uFillTx/>
                <a:latin typeface="Rockwell"/>
                <a:ea typeface="+mj-ea"/>
                <a:cs typeface="+mj-cs"/>
              </a:rPr>
              <a:t> </a:t>
            </a:r>
            <a:endParaRPr kumimoji="0" lang="en-US" sz="2800" b="0" i="0" u="none" strike="noStrike" kern="1200" cap="all" spc="0" normalizeH="0" baseline="0" noProof="0" dirty="0">
              <a:ln>
                <a:noFill/>
              </a:ln>
              <a:solidFill>
                <a:srgbClr val="D34817"/>
              </a:solidFill>
              <a:effectLst/>
              <a:uLnTx/>
              <a:uFillTx/>
              <a:latin typeface="Rockwell"/>
              <a:ea typeface="+mj-ea"/>
              <a:cs typeface="+mj-cs"/>
            </a:endParaRPr>
          </a:p>
          <a:p>
            <a:pPr marL="0" marR="0" lvl="0" indent="0" algn="l" defTabSz="914400" rtl="0" eaLnBrk="1" fontAlgn="auto" latinLnBrk="0" hangingPunct="1">
              <a:lnSpc>
                <a:spcPct val="90000"/>
              </a:lnSpc>
              <a:spcBef>
                <a:spcPts val="1200"/>
              </a:spcBef>
              <a:spcAft>
                <a:spcPts val="0"/>
              </a:spcAft>
              <a:buClr>
                <a:srgbClr val="D34817">
                  <a:lumMod val="75000"/>
                </a:srgbClr>
              </a:buClr>
              <a:buSzPct val="85000"/>
              <a:buFontTx/>
              <a:buNone/>
              <a:tabLst/>
              <a:defRPr/>
            </a:pPr>
            <a:r>
              <a:rPr kumimoji="0" lang="en-US" sz="2800" b="1" i="0" u="none" strike="noStrike" kern="1200" cap="all" spc="0" normalizeH="0" baseline="0" noProof="0" dirty="0">
                <a:ln>
                  <a:noFill/>
                </a:ln>
                <a:solidFill>
                  <a:srgbClr val="D34817"/>
                </a:solidFill>
                <a:effectLst/>
                <a:uLnTx/>
                <a:uFillTx/>
                <a:latin typeface="Rockwell"/>
                <a:ea typeface="+mj-ea"/>
                <a:cs typeface="+mj-cs"/>
              </a:rPr>
              <a:t> </a:t>
            </a:r>
            <a:endParaRPr kumimoji="0" lang="en-US" sz="2800" b="0" i="0" u="none" strike="noStrike" kern="1200" cap="all" spc="0" normalizeH="0" baseline="0" noProof="0" dirty="0">
              <a:ln>
                <a:noFill/>
              </a:ln>
              <a:solidFill>
                <a:srgbClr val="D34817"/>
              </a:solidFill>
              <a:effectLst/>
              <a:uLnTx/>
              <a:uFillTx/>
              <a:latin typeface="Rockwell"/>
              <a:ea typeface="+mj-ea"/>
              <a:cs typeface="+mj-cs"/>
            </a:endParaRPr>
          </a:p>
        </p:txBody>
      </p:sp>
      <p:pic>
        <p:nvPicPr>
          <p:cNvPr id="18" name="Picture 17"/>
          <p:cNvPicPr>
            <a:picLocks noChangeAspect="1"/>
          </p:cNvPicPr>
          <p:nvPr/>
        </p:nvPicPr>
        <p:blipFill>
          <a:blip r:embed="rId7"/>
          <a:stretch>
            <a:fillRect/>
          </a:stretch>
        </p:blipFill>
        <p:spPr>
          <a:xfrm>
            <a:off x="2136061" y="1196752"/>
            <a:ext cx="4288281" cy="4288281"/>
          </a:xfrm>
          <a:prstGeom prst="rect">
            <a:avLst/>
          </a:prstGeom>
        </p:spPr>
      </p:pic>
    </p:spTree>
    <p:extLst>
      <p:ext uri="{BB962C8B-B14F-4D97-AF65-F5344CB8AC3E}">
        <p14:creationId xmlns:p14="http://schemas.microsoft.com/office/powerpoint/2010/main" val="15505184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577CF-B552-661C-E2E7-E434189C73CA}"/>
              </a:ext>
            </a:extLst>
          </p:cNvPr>
          <p:cNvSpPr>
            <a:spLocks noGrp="1"/>
          </p:cNvSpPr>
          <p:nvPr>
            <p:ph type="title"/>
          </p:nvPr>
        </p:nvSpPr>
        <p:spPr/>
        <p:txBody>
          <a:bodyPr>
            <a:normAutofit/>
          </a:bodyPr>
          <a:lstStyle/>
          <a:p>
            <a:r>
              <a:rPr lang="en-US" sz="8000" dirty="0">
                <a:solidFill>
                  <a:schemeClr val="accent1"/>
                </a:solidFill>
                <a:effectLst/>
                <a:ea typeface="Calibri" panose="020F0502020204030204" pitchFamily="34" charset="0"/>
              </a:rPr>
              <a:t>Aladhan API</a:t>
            </a:r>
            <a:endParaRPr lang="en-US" sz="34400" dirty="0">
              <a:solidFill>
                <a:schemeClr val="accent1"/>
              </a:solidFill>
            </a:endParaRPr>
          </a:p>
        </p:txBody>
      </p:sp>
      <p:graphicFrame>
        <p:nvGraphicFramePr>
          <p:cNvPr id="7" name="Content Placeholder 2">
            <a:extLst>
              <a:ext uri="{FF2B5EF4-FFF2-40B4-BE49-F238E27FC236}">
                <a16:creationId xmlns:a16="http://schemas.microsoft.com/office/drawing/2014/main" id="{648C146A-AF73-1C53-3289-C9B6DC8B1777}"/>
              </a:ext>
            </a:extLst>
          </p:cNvPr>
          <p:cNvGraphicFramePr>
            <a:graphicFrameLocks noGrp="1"/>
          </p:cNvGraphicFramePr>
          <p:nvPr>
            <p:ph idx="1"/>
            <p:extLst>
              <p:ext uri="{D42A27DB-BD31-4B8C-83A1-F6EECF244321}">
                <p14:modId xmlns:p14="http://schemas.microsoft.com/office/powerpoint/2010/main" val="2243594148"/>
              </p:ext>
            </p:extLst>
          </p:nvPr>
        </p:nvGraphicFramePr>
        <p:xfrm>
          <a:off x="1069848" y="2121408"/>
          <a:ext cx="10058400" cy="4050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9466677"/>
      </p:ext>
    </p:extLst>
  </p:cSld>
  <p:clrMapOvr>
    <a:masterClrMapping/>
  </p:clrMapOvr>
  <p:transition spd="slow">
    <p:push dir="u"/>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948B5-E6E4-EB3B-F548-D53BA75F9B97}"/>
              </a:ext>
            </a:extLst>
          </p:cNvPr>
          <p:cNvSpPr>
            <a:spLocks noGrp="1"/>
          </p:cNvSpPr>
          <p:nvPr>
            <p:ph type="title"/>
          </p:nvPr>
        </p:nvSpPr>
        <p:spPr/>
        <p:txBody>
          <a:bodyPr/>
          <a:lstStyle/>
          <a:p>
            <a:r>
              <a:rPr lang="en-US" dirty="0">
                <a:solidFill>
                  <a:schemeClr val="accent1"/>
                </a:solidFill>
              </a:rPr>
              <a:t>Why aladhan Api</a:t>
            </a:r>
          </a:p>
        </p:txBody>
      </p:sp>
      <p:graphicFrame>
        <p:nvGraphicFramePr>
          <p:cNvPr id="5" name="Content Placeholder 2">
            <a:extLst>
              <a:ext uri="{FF2B5EF4-FFF2-40B4-BE49-F238E27FC236}">
                <a16:creationId xmlns:a16="http://schemas.microsoft.com/office/drawing/2014/main" id="{2A1F2F7F-9F23-E112-DBB4-A71F09B49541}"/>
              </a:ext>
            </a:extLst>
          </p:cNvPr>
          <p:cNvGraphicFramePr>
            <a:graphicFrameLocks noGrp="1"/>
          </p:cNvGraphicFramePr>
          <p:nvPr>
            <p:ph idx="1"/>
          </p:nvPr>
        </p:nvGraphicFramePr>
        <p:xfrm>
          <a:off x="1069848" y="2121408"/>
          <a:ext cx="10058400" cy="4050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9454908"/>
      </p:ext>
    </p:extLst>
  </p:cSld>
  <p:clrMapOvr>
    <a:masterClrMapping/>
  </p:clrMapOvr>
  <p:transition spd="slow">
    <p:push dir="u"/>
  </p:transition>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3BC79-5549-FDAC-0A7D-DD8CF0318D7E}"/>
              </a:ext>
            </a:extLst>
          </p:cNvPr>
          <p:cNvSpPr>
            <a:spLocks noGrp="1"/>
          </p:cNvSpPr>
          <p:nvPr>
            <p:ph type="title"/>
          </p:nvPr>
        </p:nvSpPr>
        <p:spPr>
          <a:xfrm>
            <a:off x="1069848" y="484632"/>
            <a:ext cx="10058400" cy="1609344"/>
          </a:xfrm>
        </p:spPr>
        <p:txBody>
          <a:bodyPr>
            <a:normAutofit/>
          </a:bodyPr>
          <a:lstStyle/>
          <a:p>
            <a:r>
              <a:rPr lang="en-US" dirty="0">
                <a:solidFill>
                  <a:schemeClr val="accent1"/>
                </a:solidFill>
              </a:rPr>
              <a:t>Algorithm</a:t>
            </a:r>
          </a:p>
        </p:txBody>
      </p:sp>
      <p:sp>
        <p:nvSpPr>
          <p:cNvPr id="10" name="Rectangle 9">
            <a:extLst>
              <a:ext uri="{FF2B5EF4-FFF2-40B4-BE49-F238E27FC236}">
                <a16:creationId xmlns:a16="http://schemas.microsoft.com/office/drawing/2014/main" id="{3FD711E9-7F79-40A9-8D9E-4AE293C15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2013293"/>
            <a:ext cx="100584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CABB51E2-9B58-1E57-A5E8-CF3E4145DED5}"/>
              </a:ext>
            </a:extLst>
          </p:cNvPr>
          <p:cNvGraphicFramePr>
            <a:graphicFrameLocks noGrp="1"/>
          </p:cNvGraphicFramePr>
          <p:nvPr>
            <p:ph idx="1"/>
            <p:extLst>
              <p:ext uri="{D42A27DB-BD31-4B8C-83A1-F6EECF244321}">
                <p14:modId xmlns:p14="http://schemas.microsoft.com/office/powerpoint/2010/main" val="1804292574"/>
              </p:ext>
            </p:extLst>
          </p:nvPr>
        </p:nvGraphicFramePr>
        <p:xfrm>
          <a:off x="1069975" y="2385390"/>
          <a:ext cx="10058400" cy="36178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91932387"/>
      </p:ext>
    </p:extLst>
  </p:cSld>
  <p:clrMapOvr>
    <a:masterClrMapping/>
  </p:clrMapOvr>
  <p:transition spd="slow">
    <p:push dir="u"/>
  </p:transition>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A3D0CE2-91FF-49B3-A5D8-181E900D7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a16="http://schemas.microsoft.com/office/drawing/2014/main" id="{58AEBD96-C315-4F53-9D9E-0E20E993E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78916AAA-66F6-4DFA-88ED-7E27CF6B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4" name="Group 33">
            <a:extLst>
              <a:ext uri="{FF2B5EF4-FFF2-40B4-BE49-F238E27FC236}">
                <a16:creationId xmlns:a16="http://schemas.microsoft.com/office/drawing/2014/main" id="{A137D43F-BAD6-47F1-AA65-AEEA38A2FF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35" name="Oval 34">
              <a:extLst>
                <a:ext uri="{FF2B5EF4-FFF2-40B4-BE49-F238E27FC236}">
                  <a16:creationId xmlns:a16="http://schemas.microsoft.com/office/drawing/2014/main" id="{D512C9B2-6B22-4211-A940-FCD7C2CD0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36" name="Oval 35">
              <a:extLst>
                <a:ext uri="{FF2B5EF4-FFF2-40B4-BE49-F238E27FC236}">
                  <a16:creationId xmlns:a16="http://schemas.microsoft.com/office/drawing/2014/main" id="{85F7DB84-CDE7-46F8-90DD-9D048A7D5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useBgFill="1">
        <p:nvSpPr>
          <p:cNvPr id="38" name="Rectangle 37">
            <a:extLst>
              <a:ext uri="{FF2B5EF4-FFF2-40B4-BE49-F238E27FC236}">
                <a16:creationId xmlns:a16="http://schemas.microsoft.com/office/drawing/2014/main" id="{68C84B8E-16E8-4E54-B4AC-84CE51595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95548C66-2DA6-F3B0-F54C-D33DCCEBE2BE}"/>
              </a:ext>
            </a:extLst>
          </p:cNvPr>
          <p:cNvSpPr>
            <a:spLocks noGrp="1"/>
          </p:cNvSpPr>
          <p:nvPr>
            <p:ph type="title"/>
          </p:nvPr>
        </p:nvSpPr>
        <p:spPr>
          <a:xfrm>
            <a:off x="1051560" y="1110054"/>
            <a:ext cx="6558608" cy="4580300"/>
          </a:xfrm>
        </p:spPr>
        <p:txBody>
          <a:bodyPr vert="horz" lIns="91440" tIns="45720" rIns="91440" bIns="45720" rtlCol="0" anchor="ctr">
            <a:normAutofit/>
          </a:bodyPr>
          <a:lstStyle/>
          <a:p>
            <a:pPr algn="ctr">
              <a:lnSpc>
                <a:spcPct val="80000"/>
              </a:lnSpc>
            </a:pPr>
            <a:r>
              <a:rPr lang="en-US" sz="8800" dirty="0">
                <a:solidFill>
                  <a:schemeClr val="accent1"/>
                </a:solidFill>
              </a:rPr>
              <a:t>Experimental Results</a:t>
            </a:r>
          </a:p>
        </p:txBody>
      </p:sp>
      <p:sp>
        <p:nvSpPr>
          <p:cNvPr id="40" name="Rectangle 39">
            <a:extLst>
              <a:ext uri="{FF2B5EF4-FFF2-40B4-BE49-F238E27FC236}">
                <a16:creationId xmlns:a16="http://schemas.microsoft.com/office/drawing/2014/main" id="{ECE9EEEA-5DB7-4DC7-AF9F-74D1C19B7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928117"/>
            <a:ext cx="10351008" cy="80683"/>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F199147-B958-49C0-9BE2-65BDD892F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5470" y="1110053"/>
            <a:ext cx="3386371" cy="4580301"/>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EF70505D-EC2C-4D1A-86DE-258377807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780565"/>
            <a:ext cx="10351008" cy="80683"/>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2DF20BDF-18D7-4E94-9BA1-9CEB40470C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46920" y="5257800"/>
            <a:chExt cx="1080904" cy="1080902"/>
          </a:xfrm>
        </p:grpSpPr>
        <p:sp>
          <p:nvSpPr>
            <p:cNvPr id="47" name="Oval 46">
              <a:extLst>
                <a:ext uri="{FF2B5EF4-FFF2-40B4-BE49-F238E27FC236}">
                  <a16:creationId xmlns:a16="http://schemas.microsoft.com/office/drawing/2014/main" id="{98F42242-4089-4E5D-95C3-C113C73DA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46920" y="5257800"/>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48" name="Oval 47">
              <a:extLst>
                <a:ext uri="{FF2B5EF4-FFF2-40B4-BE49-F238E27FC236}">
                  <a16:creationId xmlns:a16="http://schemas.microsoft.com/office/drawing/2014/main" id="{796F87F1-ABB5-42FB-86BD-EED111CD33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55011" y="5365890"/>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027302587"/>
      </p:ext>
    </p:extLst>
  </p:cSld>
  <p:clrMapOvr>
    <a:masterClrMapping/>
  </p:clrMapOvr>
  <p:transition spd="slow">
    <p:push dir="u"/>
  </p:transition>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2A313B03-D361-4EC9-AF52-0B3C1C92C2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59" name="Oval 58">
              <a:extLst>
                <a:ext uri="{FF2B5EF4-FFF2-40B4-BE49-F238E27FC236}">
                  <a16:creationId xmlns:a16="http://schemas.microsoft.com/office/drawing/2014/main" id="{5E79CB85-A08A-4579-86F6-A8AA97551B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60" name="Oval 59">
              <a:extLst>
                <a:ext uri="{FF2B5EF4-FFF2-40B4-BE49-F238E27FC236}">
                  <a16:creationId xmlns:a16="http://schemas.microsoft.com/office/drawing/2014/main" id="{D6C61C9C-364D-4CB6-B9D1-1A6F50F6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p:nvSpPr>
          <p:cNvPr id="62" name="Rectangle 61">
            <a:extLst>
              <a:ext uri="{FF2B5EF4-FFF2-40B4-BE49-F238E27FC236}">
                <a16:creationId xmlns:a16="http://schemas.microsoft.com/office/drawing/2014/main" id="{9C5EC292-991E-4C8F-9F55-D72971A4B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54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F90B7573-D2CD-4589-B099-E8254726A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blipFill dpi="0" rotWithShape="1">
            <a:blip r:embed="rId6">
              <a:alphaModFix amt="50000"/>
              <a:lum bright="70000" contrast="-70000"/>
              <a:extLst>
                <a:ext uri="{BEBA8EAE-BF5A-486C-A8C5-ECC9F3942E4B}">
                  <a14:imgProps xmlns:a14="http://schemas.microsoft.com/office/drawing/2010/main">
                    <a14:imgLayer r:embed="rId7">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66" name="Rectangle 65">
            <a:extLst>
              <a:ext uri="{FF2B5EF4-FFF2-40B4-BE49-F238E27FC236}">
                <a16:creationId xmlns:a16="http://schemas.microsoft.com/office/drawing/2014/main" id="{C26A041F-C32D-4E9C-AD9A-6F8F9710D9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1" y="480059"/>
            <a:ext cx="11237976" cy="5897880"/>
          </a:xfrm>
          <a:prstGeom prst="rect">
            <a:avLst/>
          </a:prstGeom>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WhatsApp Video 2023-04-28 at 5.46.16 PM.mp4" descr="A screen shot of a computer&#10;&#10;Description automatically generated with medium confiden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321567" y="692696"/>
            <a:ext cx="9548864" cy="5251874"/>
          </a:xfrm>
          <a:prstGeom prst="rect">
            <a:avLst/>
          </a:prstGeom>
        </p:spPr>
      </p:pic>
    </p:spTree>
    <p:extLst>
      <p:ext uri="{BB962C8B-B14F-4D97-AF65-F5344CB8AC3E}">
        <p14:creationId xmlns:p14="http://schemas.microsoft.com/office/powerpoint/2010/main" val="4036013489"/>
      </p:ext>
    </p:extLst>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5" name="Rectangle 12294">
            <a:extLst>
              <a:ext uri="{FF2B5EF4-FFF2-40B4-BE49-F238E27FC236}">
                <a16:creationId xmlns:a16="http://schemas.microsoft.com/office/drawing/2014/main" id="{7049A7D3-684C-4C59-A4B6-7B308A6AD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7" name="Rectangle 12296">
            <a:extLst>
              <a:ext uri="{FF2B5EF4-FFF2-40B4-BE49-F238E27FC236}">
                <a16:creationId xmlns:a16="http://schemas.microsoft.com/office/drawing/2014/main" id="{D7B1087B-C592-40E7-B532-60B453A2FE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9" name="Rectangle 12298">
            <a:extLst>
              <a:ext uri="{FF2B5EF4-FFF2-40B4-BE49-F238E27FC236}">
                <a16:creationId xmlns:a16="http://schemas.microsoft.com/office/drawing/2014/main" id="{14AE7447-E8F8-4A0F-9E3D-94842BFF88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301" name="Group 12300">
            <a:extLst>
              <a:ext uri="{FF2B5EF4-FFF2-40B4-BE49-F238E27FC236}">
                <a16:creationId xmlns:a16="http://schemas.microsoft.com/office/drawing/2014/main" id="{85981F80-69EE-4E2B-82A8-47FDFD772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2302" name="Oval 12301">
              <a:extLst>
                <a:ext uri="{FF2B5EF4-FFF2-40B4-BE49-F238E27FC236}">
                  <a16:creationId xmlns:a16="http://schemas.microsoft.com/office/drawing/2014/main" id="{46CE0473-0B07-47EE-A016-EBD87F2C8C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303" name="Oval 12302">
              <a:extLst>
                <a:ext uri="{FF2B5EF4-FFF2-40B4-BE49-F238E27FC236}">
                  <a16:creationId xmlns:a16="http://schemas.microsoft.com/office/drawing/2014/main" id="{EDD0D1E4-DFCA-4DF0-9D37-571A5F529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2305" name="Rectangle 12304">
            <a:extLst>
              <a:ext uri="{FF2B5EF4-FFF2-40B4-BE49-F238E27FC236}">
                <a16:creationId xmlns:a16="http://schemas.microsoft.com/office/drawing/2014/main" id="{0680B5D0-24EC-465A-A0E6-C4DF951E0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307" name="Rectangle 12306">
            <a:extLst>
              <a:ext uri="{FF2B5EF4-FFF2-40B4-BE49-F238E27FC236}">
                <a16:creationId xmlns:a16="http://schemas.microsoft.com/office/drawing/2014/main" id="{30BF1B50-A83E-4ED6-A2AA-C943C1F89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928117"/>
            <a:ext cx="10351008"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09" name="Rectangle 12308">
            <a:extLst>
              <a:ext uri="{FF2B5EF4-FFF2-40B4-BE49-F238E27FC236}">
                <a16:creationId xmlns:a16="http://schemas.microsoft.com/office/drawing/2014/main" id="{1F31E8B2-210B-4B90-83BB-3B180732E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5470" y="1110053"/>
            <a:ext cx="3386371" cy="4580301"/>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B1792F-131A-403C-543F-F5F9749E0E6C}"/>
              </a:ext>
            </a:extLst>
          </p:cNvPr>
          <p:cNvSpPr>
            <a:spLocks noGrp="1"/>
          </p:cNvSpPr>
          <p:nvPr>
            <p:ph type="title"/>
          </p:nvPr>
        </p:nvSpPr>
        <p:spPr>
          <a:xfrm>
            <a:off x="8200102" y="1432223"/>
            <a:ext cx="2818417" cy="3357976"/>
          </a:xfrm>
        </p:spPr>
        <p:txBody>
          <a:bodyPr vert="horz" lIns="91440" tIns="45720" rIns="91440" bIns="45720" rtlCol="0" anchor="ctr">
            <a:normAutofit/>
          </a:bodyPr>
          <a:lstStyle/>
          <a:p>
            <a:pPr lvl="0">
              <a:lnSpc>
                <a:spcPct val="80000"/>
              </a:lnSpc>
            </a:pPr>
            <a:r>
              <a:rPr lang="en-US" sz="6000">
                <a:blipFill dpi="0" rotWithShape="1">
                  <a:blip r:embed="rId4"/>
                  <a:srcRect/>
                  <a:tile tx="6350" ty="-127000" sx="65000" sy="64000" flip="none" algn="tl"/>
                </a:blipFill>
              </a:rPr>
              <a:t> </a:t>
            </a:r>
          </a:p>
        </p:txBody>
      </p:sp>
      <p:sp>
        <p:nvSpPr>
          <p:cNvPr id="12311" name="Rectangle 12310">
            <a:extLst>
              <a:ext uri="{FF2B5EF4-FFF2-40B4-BE49-F238E27FC236}">
                <a16:creationId xmlns:a16="http://schemas.microsoft.com/office/drawing/2014/main" id="{6B387409-2B98-40F8-A65F-EF7CF989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780565"/>
            <a:ext cx="10351008"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313" name="Group 12312">
            <a:extLst>
              <a:ext uri="{FF2B5EF4-FFF2-40B4-BE49-F238E27FC236}">
                <a16:creationId xmlns:a16="http://schemas.microsoft.com/office/drawing/2014/main" id="{C9E5F284-A588-4AE7-A36D-1C93E4FD02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85338" y="4460675"/>
            <a:chExt cx="1080904" cy="1080902"/>
          </a:xfrm>
        </p:grpSpPr>
        <p:sp>
          <p:nvSpPr>
            <p:cNvPr id="12314" name="Oval 12313">
              <a:extLst>
                <a:ext uri="{FF2B5EF4-FFF2-40B4-BE49-F238E27FC236}">
                  <a16:creationId xmlns:a16="http://schemas.microsoft.com/office/drawing/2014/main" id="{45D7D540-5CF2-4FC1-BE53-277CC22C0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315" name="Oval 12314">
              <a:extLst>
                <a:ext uri="{FF2B5EF4-FFF2-40B4-BE49-F238E27FC236}">
                  <a16:creationId xmlns:a16="http://schemas.microsoft.com/office/drawing/2014/main" id="{916C9AA0-DC0C-49A1-ACDF-10BD6D7399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7" name="Title 1">
            <a:extLst>
              <a:ext uri="{FF2B5EF4-FFF2-40B4-BE49-F238E27FC236}">
                <a16:creationId xmlns:a16="http://schemas.microsoft.com/office/drawing/2014/main" id="{EEB1792F-131A-403C-543F-F5F9749E0E6C}"/>
              </a:ext>
            </a:extLst>
          </p:cNvPr>
          <p:cNvSpPr txBox="1">
            <a:spLocks/>
          </p:cNvSpPr>
          <p:nvPr/>
        </p:nvSpPr>
        <p:spPr>
          <a:xfrm>
            <a:off x="8100851" y="2727472"/>
            <a:ext cx="3170173" cy="970151"/>
          </a:xfrm>
          <a:prstGeom prst="rect">
            <a:avLst/>
          </a:prstGeom>
        </p:spPr>
        <p:txBody>
          <a:bodyPr vert="horz" lIns="91440" tIns="45720" rIns="91440" bIns="45720" rtlCol="0">
            <a:noAutofit/>
          </a:bodyPr>
          <a:lstStyle>
            <a:lvl1pPr algn="l" defTabSz="914400" rtl="0" eaLnBrk="1" latinLnBrk="0" hangingPunct="1">
              <a:lnSpc>
                <a:spcPct val="90000"/>
              </a:lnSpc>
              <a:spcBef>
                <a:spcPct val="0"/>
              </a:spcBef>
              <a:buNone/>
              <a:defRPr sz="540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spcBef>
                <a:spcPts val="1200"/>
              </a:spcBef>
              <a:buClr>
                <a:schemeClr val="accent1">
                  <a:lumMod val="75000"/>
                </a:schemeClr>
              </a:buClr>
              <a:buSzPct val="85000"/>
            </a:pPr>
            <a:r>
              <a:rPr lang="en-US" sz="5000" b="1" dirty="0">
                <a:solidFill>
                  <a:schemeClr val="accent1"/>
                </a:solidFill>
                <a:latin typeface="+mn-lt"/>
                <a:ea typeface="+mn-ea"/>
                <a:cs typeface="+mn-cs"/>
              </a:rPr>
              <a:t>Qibla Guide </a:t>
            </a:r>
            <a:endParaRPr lang="en-US" sz="5000" dirty="0">
              <a:solidFill>
                <a:schemeClr val="accent1"/>
              </a:solidFill>
              <a:latin typeface="+mn-lt"/>
              <a:ea typeface="+mn-ea"/>
              <a:cs typeface="+mn-cs"/>
            </a:endParaRPr>
          </a:p>
          <a:p>
            <a:pPr lvl="0">
              <a:spcBef>
                <a:spcPts val="1200"/>
              </a:spcBef>
              <a:buClr>
                <a:schemeClr val="accent1">
                  <a:lumMod val="75000"/>
                </a:schemeClr>
              </a:buClr>
              <a:buSzPct val="85000"/>
            </a:pPr>
            <a:r>
              <a:rPr lang="en-US" sz="2800" b="1" dirty="0">
                <a:solidFill>
                  <a:schemeClr val="accent1"/>
                </a:solidFill>
                <a:latin typeface="+mn-lt"/>
                <a:ea typeface="+mn-ea"/>
                <a:cs typeface="+mn-cs"/>
              </a:rPr>
              <a:t> </a:t>
            </a:r>
            <a:endParaRPr lang="en-US" sz="2800" dirty="0">
              <a:solidFill>
                <a:schemeClr val="accent1"/>
              </a:solidFill>
              <a:latin typeface="+mn-lt"/>
              <a:ea typeface="+mn-ea"/>
              <a:cs typeface="+mn-cs"/>
            </a:endParaRPr>
          </a:p>
        </p:txBody>
      </p:sp>
      <p:pic>
        <p:nvPicPr>
          <p:cNvPr id="12290" name="Picture 2" descr="اتجاه القبلة - مواقيت الصلاة - التطبيقات على Google Play"/>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2207568" y="1412776"/>
            <a:ext cx="4011543" cy="4011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987345"/>
      </p:ext>
    </p:extLst>
  </p:cSld>
  <p:clrMapOvr>
    <a:masterClrMapping/>
  </p:clrMapOvr>
  <p:transition spd="slow">
    <p:push dir="u"/>
  </p:transition>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E9AD1-8B02-EE4A-0683-3185A3E51AC8}"/>
              </a:ext>
            </a:extLst>
          </p:cNvPr>
          <p:cNvSpPr>
            <a:spLocks noGrp="1"/>
          </p:cNvSpPr>
          <p:nvPr>
            <p:ph type="title"/>
          </p:nvPr>
        </p:nvSpPr>
        <p:spPr/>
        <p:txBody>
          <a:bodyPr vert="horz" lIns="91440" tIns="45720" rIns="91440" bIns="45720" rtlCol="0">
            <a:normAutofit/>
          </a:bodyPr>
          <a:lstStyle/>
          <a:p>
            <a:r>
              <a:rPr lang="en-US">
                <a:solidFill>
                  <a:schemeClr val="accent1"/>
                </a:solidFill>
              </a:rPr>
              <a:t>Algorithm</a:t>
            </a:r>
            <a:endParaRPr lang="en-US" dirty="0">
              <a:solidFill>
                <a:schemeClr val="accent1"/>
              </a:solidFill>
            </a:endParaRPr>
          </a:p>
        </p:txBody>
      </p:sp>
      <p:graphicFrame>
        <p:nvGraphicFramePr>
          <p:cNvPr id="90" name="TextBox 3">
            <a:extLst>
              <a:ext uri="{FF2B5EF4-FFF2-40B4-BE49-F238E27FC236}">
                <a16:creationId xmlns:a16="http://schemas.microsoft.com/office/drawing/2014/main" id="{29A87009-05C9-4CA7-C4E7-829A91C6F037}"/>
              </a:ext>
            </a:extLst>
          </p:cNvPr>
          <p:cNvGraphicFramePr/>
          <p:nvPr>
            <p:extLst>
              <p:ext uri="{D42A27DB-BD31-4B8C-83A1-F6EECF244321}">
                <p14:modId xmlns:p14="http://schemas.microsoft.com/office/powerpoint/2010/main" val="1471307172"/>
              </p:ext>
            </p:extLst>
          </p:nvPr>
        </p:nvGraphicFramePr>
        <p:xfrm>
          <a:off x="1069975" y="2385390"/>
          <a:ext cx="10058400" cy="39879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5670476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7787F54-F391-B826-E154-FE0225653D39}"/>
              </a:ext>
            </a:extLst>
          </p:cNvPr>
          <p:cNvSpPr txBox="1"/>
          <p:nvPr/>
        </p:nvSpPr>
        <p:spPr>
          <a:xfrm>
            <a:off x="1066800" y="4511898"/>
            <a:ext cx="6156790" cy="1609344"/>
          </a:xfrm>
          <a:prstGeom prst="rect">
            <a:avLst/>
          </a:prstGeom>
        </p:spPr>
        <p:txBody>
          <a:bodyPr vert="horz" lIns="91440" tIns="45720" rIns="91440" bIns="45720" rtlCol="0" anchor="ctr">
            <a:normAutofit/>
          </a:bodyPr>
          <a:lstStyle/>
          <a:p>
            <a:pPr algn="r" defTabSz="914400">
              <a:lnSpc>
                <a:spcPct val="90000"/>
              </a:lnSpc>
              <a:spcBef>
                <a:spcPct val="0"/>
              </a:spcBef>
              <a:spcAft>
                <a:spcPts val="600"/>
              </a:spcAft>
            </a:pPr>
            <a:r>
              <a:rPr lang="en-US" sz="4600" cap="all" dirty="0">
                <a:solidFill>
                  <a:schemeClr val="accent1"/>
                </a:solidFill>
                <a:latin typeface="+mj-lt"/>
                <a:ea typeface="+mj-ea"/>
                <a:cs typeface="+mj-cs"/>
              </a:rPr>
              <a:t>Statistics of Blind People All Over the world</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77626" y="643468"/>
            <a:ext cx="5258083" cy="3457190"/>
          </a:xfrm>
          <a:prstGeom prst="rect">
            <a:avLst/>
          </a:prstGeom>
          <a:scene3d>
            <a:camera prst="perspectiveFront" fov="5400000"/>
            <a:lightRig rig="threePt" dir="t">
              <a:rot lat="0" lon="0" rev="2100000"/>
            </a:lightRig>
          </a:scene3d>
          <a:sp3d extrusionH="25400">
            <a:bevelT w="304800" h="152400" prst="hardEdge"/>
            <a:extrusionClr>
              <a:srgbClr val="000000"/>
            </a:extrusionClr>
          </a:sp3d>
        </p:spPr>
      </p:pic>
      <p:sp>
        <p:nvSpPr>
          <p:cNvPr id="8" name="Content Placeholder 4"/>
          <p:cNvSpPr txBox="1">
            <a:spLocks/>
          </p:cNvSpPr>
          <p:nvPr/>
        </p:nvSpPr>
        <p:spPr>
          <a:xfrm>
            <a:off x="7534655" y="4511896"/>
            <a:ext cx="3703321" cy="1609345"/>
          </a:xfrm>
          <a:prstGeom prst="rect">
            <a:avLst/>
          </a:prstGeom>
        </p:spPr>
        <p:txBody>
          <a:bodyPr vert="horz" lIns="91440" tIns="45720" rIns="91440" bIns="45720" rtlCol="0" anchor="ctr">
            <a:normAutofit fontScale="92500" lnSpcReduction="10000"/>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sz="2400" dirty="0"/>
              <a:t>In 2021 we impact organization made Statistics showing the percentage of blindness in all continents of the world </a:t>
            </a:r>
            <a:br>
              <a:rPr lang="en-US" sz="1400" dirty="0"/>
            </a:br>
            <a:endParaRPr lang="en-US" sz="1400" dirty="0"/>
          </a:p>
        </p:txBody>
      </p:sp>
      <p:sp>
        <p:nvSpPr>
          <p:cNvPr id="14" name="Rectangle 13">
            <a:extLst>
              <a:ext uri="{FF2B5EF4-FFF2-40B4-BE49-F238E27FC236}">
                <a16:creationId xmlns:a16="http://schemas.microsoft.com/office/drawing/2014/main" id="{CAC6F186-990E-4A9E-9C75-88580953E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4431215"/>
            <a:ext cx="10058400"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p:cNvSpPr txBox="1">
            <a:spLocks/>
          </p:cNvSpPr>
          <p:nvPr/>
        </p:nvSpPr>
        <p:spPr>
          <a:xfrm>
            <a:off x="1919536" y="1556792"/>
            <a:ext cx="3742184" cy="4050792"/>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063010372"/>
      </p:ext>
    </p:extLst>
  </p:cSld>
  <p:clrMapOvr>
    <a:masterClrMapping/>
  </p:clrMapOvr>
  <p:transition spd="slow">
    <p:push dir="u"/>
  </p:transition>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A3D0CE2-91FF-49B3-A5D8-181E900D7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a16="http://schemas.microsoft.com/office/drawing/2014/main" id="{58AEBD96-C315-4F53-9D9E-0E20E993E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78916AAA-66F6-4DFA-88ED-7E27CF6B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4" name="Group 33">
            <a:extLst>
              <a:ext uri="{FF2B5EF4-FFF2-40B4-BE49-F238E27FC236}">
                <a16:creationId xmlns:a16="http://schemas.microsoft.com/office/drawing/2014/main" id="{A137D43F-BAD6-47F1-AA65-AEEA38A2FF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35" name="Oval 34">
              <a:extLst>
                <a:ext uri="{FF2B5EF4-FFF2-40B4-BE49-F238E27FC236}">
                  <a16:creationId xmlns:a16="http://schemas.microsoft.com/office/drawing/2014/main" id="{D512C9B2-6B22-4211-A940-FCD7C2CD0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36" name="Oval 35">
              <a:extLst>
                <a:ext uri="{FF2B5EF4-FFF2-40B4-BE49-F238E27FC236}">
                  <a16:creationId xmlns:a16="http://schemas.microsoft.com/office/drawing/2014/main" id="{85F7DB84-CDE7-46F8-90DD-9D048A7D5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useBgFill="1">
        <p:nvSpPr>
          <p:cNvPr id="38" name="Rectangle 37">
            <a:extLst>
              <a:ext uri="{FF2B5EF4-FFF2-40B4-BE49-F238E27FC236}">
                <a16:creationId xmlns:a16="http://schemas.microsoft.com/office/drawing/2014/main" id="{68C84B8E-16E8-4E54-B4AC-84CE51595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95548C66-2DA6-F3B0-F54C-D33DCCEBE2BE}"/>
              </a:ext>
            </a:extLst>
          </p:cNvPr>
          <p:cNvSpPr>
            <a:spLocks noGrp="1"/>
          </p:cNvSpPr>
          <p:nvPr>
            <p:ph type="title"/>
          </p:nvPr>
        </p:nvSpPr>
        <p:spPr>
          <a:xfrm>
            <a:off x="1051560" y="1110054"/>
            <a:ext cx="6558608" cy="4580300"/>
          </a:xfrm>
        </p:spPr>
        <p:txBody>
          <a:bodyPr vert="horz" lIns="91440" tIns="45720" rIns="91440" bIns="45720" rtlCol="0" anchor="ctr">
            <a:normAutofit/>
          </a:bodyPr>
          <a:lstStyle/>
          <a:p>
            <a:pPr algn="ctr">
              <a:lnSpc>
                <a:spcPct val="80000"/>
              </a:lnSpc>
            </a:pPr>
            <a:r>
              <a:rPr lang="en-US" sz="8800" dirty="0">
                <a:solidFill>
                  <a:schemeClr val="accent1"/>
                </a:solidFill>
              </a:rPr>
              <a:t>Experimental Results</a:t>
            </a:r>
          </a:p>
        </p:txBody>
      </p:sp>
      <p:sp>
        <p:nvSpPr>
          <p:cNvPr id="40" name="Rectangle 39">
            <a:extLst>
              <a:ext uri="{FF2B5EF4-FFF2-40B4-BE49-F238E27FC236}">
                <a16:creationId xmlns:a16="http://schemas.microsoft.com/office/drawing/2014/main" id="{ECE9EEEA-5DB7-4DC7-AF9F-74D1C19B7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928117"/>
            <a:ext cx="10351008" cy="80683"/>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F199147-B958-49C0-9BE2-65BDD892F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5470" y="1110053"/>
            <a:ext cx="3386371" cy="4580301"/>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EF70505D-EC2C-4D1A-86DE-258377807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780565"/>
            <a:ext cx="10351008" cy="80683"/>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2DF20BDF-18D7-4E94-9BA1-9CEB40470C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46920" y="5257800"/>
            <a:chExt cx="1080904" cy="1080902"/>
          </a:xfrm>
        </p:grpSpPr>
        <p:sp>
          <p:nvSpPr>
            <p:cNvPr id="47" name="Oval 46">
              <a:extLst>
                <a:ext uri="{FF2B5EF4-FFF2-40B4-BE49-F238E27FC236}">
                  <a16:creationId xmlns:a16="http://schemas.microsoft.com/office/drawing/2014/main" id="{98F42242-4089-4E5D-95C3-C113C73DA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46920" y="5257800"/>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48" name="Oval 47">
              <a:extLst>
                <a:ext uri="{FF2B5EF4-FFF2-40B4-BE49-F238E27FC236}">
                  <a16:creationId xmlns:a16="http://schemas.microsoft.com/office/drawing/2014/main" id="{796F87F1-ABB5-42FB-86BD-EED111CD33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55011" y="5365890"/>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969711774"/>
      </p:ext>
    </p:extLst>
  </p:cSld>
  <p:clrMapOvr>
    <a:masterClrMapping/>
  </p:clrMapOvr>
  <p:transition spd="slow">
    <p:push dir="u"/>
  </p:transition>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2A313B03-D361-4EC9-AF52-0B3C1C92C2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32" name="Oval 31">
              <a:extLst>
                <a:ext uri="{FF2B5EF4-FFF2-40B4-BE49-F238E27FC236}">
                  <a16:creationId xmlns:a16="http://schemas.microsoft.com/office/drawing/2014/main" id="{5E79CB85-A08A-4579-86F6-A8AA97551B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33" name="Oval 32">
              <a:extLst>
                <a:ext uri="{FF2B5EF4-FFF2-40B4-BE49-F238E27FC236}">
                  <a16:creationId xmlns:a16="http://schemas.microsoft.com/office/drawing/2014/main" id="{D6C61C9C-364D-4CB6-B9D1-1A6F50F6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p:nvSpPr>
          <p:cNvPr id="35" name="Rectangle 34">
            <a:extLst>
              <a:ext uri="{FF2B5EF4-FFF2-40B4-BE49-F238E27FC236}">
                <a16:creationId xmlns:a16="http://schemas.microsoft.com/office/drawing/2014/main" id="{9C5EC292-991E-4C8F-9F55-D72971A4B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B3E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90B7573-D2CD-4589-B099-E8254726A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blipFill dpi="0" rotWithShape="1">
            <a:blip r:embed="rId4">
              <a:alphaModFix amt="50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9" name="Rectangle 38">
            <a:extLst>
              <a:ext uri="{FF2B5EF4-FFF2-40B4-BE49-F238E27FC236}">
                <a16:creationId xmlns:a16="http://schemas.microsoft.com/office/drawing/2014/main" id="{C26A041F-C32D-4E9C-AD9A-6F8F9710D9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1" y="480059"/>
            <a:ext cx="11237976" cy="5897880"/>
          </a:xfrm>
          <a:prstGeom prst="rect">
            <a:avLst/>
          </a:prstGeom>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p:nvPr/>
        </p:nvPicPr>
        <p:blipFill>
          <a:blip r:embed="rId6">
            <a:extLst>
              <a:ext uri="{28A0092B-C50C-407E-A947-70E740481C1C}">
                <a14:useLocalDpi xmlns:a14="http://schemas.microsoft.com/office/drawing/2010/main" val="0"/>
              </a:ext>
            </a:extLst>
          </a:blip>
          <a:stretch>
            <a:fillRect/>
          </a:stretch>
        </p:blipFill>
        <p:spPr bwMode="auto">
          <a:xfrm>
            <a:off x="2594750" y="803062"/>
            <a:ext cx="7002498" cy="5251874"/>
          </a:xfrm>
          <a:prstGeom prst="rect">
            <a:avLst/>
          </a:prstGeom>
          <a:noFill/>
        </p:spPr>
      </p:pic>
    </p:spTree>
    <p:extLst>
      <p:ext uri="{BB962C8B-B14F-4D97-AF65-F5344CB8AC3E}">
        <p14:creationId xmlns:p14="http://schemas.microsoft.com/office/powerpoint/2010/main" val="1685635495"/>
      </p:ext>
    </p:extLst>
  </p:cSld>
  <p:clrMapOvr>
    <a:masterClrMapping/>
  </p:clrMapOvr>
  <p:transition spd="slow">
    <p:push dir="u"/>
  </p:transition>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19" name="Rectangle 13318">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1" name="Rectangle 13320">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323" name="Rectangle 13322">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325" name="Rectangle 13324">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EB1792F-131A-403C-543F-F5F9749E0E6C}"/>
              </a:ext>
            </a:extLst>
          </p:cNvPr>
          <p:cNvSpPr>
            <a:spLocks noGrp="1"/>
          </p:cNvSpPr>
          <p:nvPr>
            <p:ph type="title"/>
          </p:nvPr>
        </p:nvSpPr>
        <p:spPr>
          <a:xfrm>
            <a:off x="1069848" y="484632"/>
            <a:ext cx="10058400" cy="1609344"/>
          </a:xfrm>
        </p:spPr>
        <p:txBody>
          <a:bodyPr vert="horz" lIns="91440" tIns="45720" rIns="91440" bIns="45720" rtlCol="0" anchor="ctr">
            <a:normAutofit/>
          </a:bodyPr>
          <a:lstStyle/>
          <a:p>
            <a:pPr lvl="0"/>
            <a:r>
              <a:rPr lang="en-US"/>
              <a:t> </a:t>
            </a:r>
          </a:p>
        </p:txBody>
      </p:sp>
      <p:pic>
        <p:nvPicPr>
          <p:cNvPr id="13314" name="Picture 2" descr="عرب هاردوير - ما هو نظام الجى بى اس GPS ؟ كل ما تحتاج معرفته"/>
          <p:cNvPicPr>
            <a:picLocks noChangeAspect="1" noChangeArrowheads="1"/>
          </p:cNvPicPr>
          <p:nvPr/>
        </p:nvPicPr>
        <p:blipFill rotWithShape="1">
          <a:blip r:embed="rId4">
            <a:extLst>
              <a:ext uri="{28A0092B-C50C-407E-A947-70E740481C1C}">
                <a14:useLocalDpi xmlns:a14="http://schemas.microsoft.com/office/drawing/2010/main" val="0"/>
              </a:ext>
            </a:extLst>
          </a:blip>
          <a:srcRect l="1126" r="1193" b="1"/>
          <a:stretch/>
        </p:blipFill>
        <p:spPr bwMode="auto">
          <a:xfrm>
            <a:off x="3444930" y="2220397"/>
            <a:ext cx="5088800" cy="3907158"/>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EEB1792F-131A-403C-543F-F5F9749E0E6C}"/>
              </a:ext>
            </a:extLst>
          </p:cNvPr>
          <p:cNvSpPr txBox="1">
            <a:spLocks/>
          </p:cNvSpPr>
          <p:nvPr/>
        </p:nvSpPr>
        <p:spPr>
          <a:xfrm>
            <a:off x="1163988" y="298581"/>
            <a:ext cx="9864024" cy="22509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5">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lvl="0">
              <a:spcAft>
                <a:spcPts val="600"/>
              </a:spcAft>
              <a:buClr>
                <a:schemeClr val="accent1">
                  <a:lumMod val="75000"/>
                </a:schemeClr>
              </a:buClr>
              <a:buSzPct val="85000"/>
            </a:pPr>
            <a:r>
              <a:rPr lang="en-US" sz="5200" b="1" dirty="0">
                <a:solidFill>
                  <a:schemeClr val="accent1"/>
                </a:solidFill>
                <a:latin typeface="+mn-lt"/>
                <a:ea typeface="+mn-ea"/>
                <a:cs typeface="+mn-cs"/>
              </a:rPr>
              <a:t>Target Country &amp; City </a:t>
            </a:r>
            <a:endParaRPr lang="en-US" sz="5200" dirty="0">
              <a:solidFill>
                <a:schemeClr val="accent1"/>
              </a:solidFill>
              <a:latin typeface="+mn-lt"/>
              <a:ea typeface="+mn-ea"/>
              <a:cs typeface="+mn-cs"/>
            </a:endParaRPr>
          </a:p>
        </p:txBody>
      </p:sp>
      <p:sp>
        <p:nvSpPr>
          <p:cNvPr id="13327" name="Oval 13326">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3329" name="Oval 13328">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89387071"/>
      </p:ext>
    </p:extLst>
  </p:cSld>
  <p:clrMapOvr>
    <a:masterClrMapping/>
  </p:clrMapOvr>
  <p:transition spd="slow">
    <p:push dir="u"/>
  </p:transition>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D94AE-5DB8-49A6-08DC-2998D9D8B2A5}"/>
              </a:ext>
            </a:extLst>
          </p:cNvPr>
          <p:cNvSpPr>
            <a:spLocks noGrp="1"/>
          </p:cNvSpPr>
          <p:nvPr>
            <p:ph type="title"/>
          </p:nvPr>
        </p:nvSpPr>
        <p:spPr>
          <a:xfrm>
            <a:off x="1069848" y="484632"/>
            <a:ext cx="10058400" cy="1609344"/>
          </a:xfrm>
        </p:spPr>
        <p:txBody>
          <a:bodyPr>
            <a:normAutofit/>
          </a:bodyPr>
          <a:lstStyle/>
          <a:p>
            <a:r>
              <a:rPr lang="en-US" b="0" i="0" dirty="0">
                <a:solidFill>
                  <a:schemeClr val="accent1"/>
                </a:solidFill>
                <a:effectLst/>
                <a:latin typeface="Söhne"/>
              </a:rPr>
              <a:t>IP Geolocation API</a:t>
            </a:r>
            <a:endParaRPr lang="en-US" dirty="0">
              <a:solidFill>
                <a:schemeClr val="accent1"/>
              </a:solidFill>
            </a:endParaRPr>
          </a:p>
        </p:txBody>
      </p:sp>
      <p:sp>
        <p:nvSpPr>
          <p:cNvPr id="3" name="Content Placeholder 2">
            <a:extLst>
              <a:ext uri="{FF2B5EF4-FFF2-40B4-BE49-F238E27FC236}">
                <a16:creationId xmlns:a16="http://schemas.microsoft.com/office/drawing/2014/main" id="{04F5C306-E9A8-FD50-7263-D668241D3573}"/>
              </a:ext>
            </a:extLst>
          </p:cNvPr>
          <p:cNvSpPr>
            <a:spLocks noGrp="1"/>
          </p:cNvSpPr>
          <p:nvPr>
            <p:ph idx="1"/>
          </p:nvPr>
        </p:nvSpPr>
        <p:spPr>
          <a:xfrm>
            <a:off x="1069848" y="2121408"/>
            <a:ext cx="4773168" cy="4050792"/>
          </a:xfrm>
        </p:spPr>
        <p:txBody>
          <a:bodyPr>
            <a:normAutofit/>
          </a:bodyPr>
          <a:lstStyle/>
          <a:p>
            <a:r>
              <a:rPr lang="en-US" b="0" i="0" dirty="0">
                <a:effectLst/>
                <a:latin typeface="Arial" panose="020B0604020202020204" pitchFamily="34" charset="0"/>
              </a:rPr>
              <a:t>IP geolocation is the process of determining the physical location of a device based on its IP address.</a:t>
            </a:r>
          </a:p>
          <a:p>
            <a:r>
              <a:rPr lang="en-US" b="0" i="0" dirty="0">
                <a:effectLst/>
                <a:latin typeface="Arial" panose="020B0604020202020204" pitchFamily="34" charset="0"/>
              </a:rPr>
              <a:t>The IP address input is automatically obtained by the IP Geolocation API from the request headers without requiring explicit user input.</a:t>
            </a:r>
          </a:p>
          <a:p>
            <a:r>
              <a:rPr lang="en-US" dirty="0">
                <a:latin typeface="Arial" panose="020B0604020202020204" pitchFamily="34" charset="0"/>
              </a:rPr>
              <a:t>W</a:t>
            </a:r>
            <a:r>
              <a:rPr lang="en-US" b="0" i="0" dirty="0">
                <a:effectLst/>
                <a:latin typeface="Arial" panose="020B0604020202020204" pitchFamily="34" charset="0"/>
              </a:rPr>
              <a:t>orks by receiving an HTTP request, extracting the IP address from the request headers, and using that IP address to determine the corresponding geolocation information, which is then returned as a response.</a:t>
            </a:r>
          </a:p>
          <a:p>
            <a:pPr marL="0" indent="0">
              <a:buNone/>
            </a:pPr>
            <a:endParaRPr lang="en-US" b="0" i="0" dirty="0">
              <a:effectLst/>
              <a:latin typeface="Arial" panose="020B0604020202020204" pitchFamily="34" charset="0"/>
            </a:endParaRPr>
          </a:p>
          <a:p>
            <a:endParaRPr lang="en-US" dirty="0"/>
          </a:p>
        </p:txBody>
      </p:sp>
      <p:pic>
        <p:nvPicPr>
          <p:cNvPr id="4" name="Picture 2" descr="Everything You Need to Know About IP Based Geolocation - If ...">
            <a:extLst>
              <a:ext uri="{FF2B5EF4-FFF2-40B4-BE49-F238E27FC236}">
                <a16:creationId xmlns:a16="http://schemas.microsoft.com/office/drawing/2014/main" id="{D93E583A-F8F6-8526-C933-C00512A4778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55080" y="2936390"/>
            <a:ext cx="4773168" cy="2493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8293995"/>
      </p:ext>
    </p:extLst>
  </p:cSld>
  <p:clrMapOvr>
    <a:masterClrMapping/>
  </p:clrMapOvr>
  <p:transition spd="slow">
    <p:push dir="u"/>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3BC79-5549-FDAC-0A7D-DD8CF0318D7E}"/>
              </a:ext>
            </a:extLst>
          </p:cNvPr>
          <p:cNvSpPr>
            <a:spLocks noGrp="1"/>
          </p:cNvSpPr>
          <p:nvPr>
            <p:ph type="title"/>
          </p:nvPr>
        </p:nvSpPr>
        <p:spPr/>
        <p:txBody>
          <a:bodyPr/>
          <a:lstStyle/>
          <a:p>
            <a:r>
              <a:rPr lang="en-US" dirty="0">
                <a:solidFill>
                  <a:schemeClr val="accent1"/>
                </a:solidFill>
              </a:rPr>
              <a:t>Algorithm</a:t>
            </a:r>
          </a:p>
        </p:txBody>
      </p:sp>
      <p:graphicFrame>
        <p:nvGraphicFramePr>
          <p:cNvPr id="5" name="Content Placeholder 2">
            <a:extLst>
              <a:ext uri="{FF2B5EF4-FFF2-40B4-BE49-F238E27FC236}">
                <a16:creationId xmlns:a16="http://schemas.microsoft.com/office/drawing/2014/main" id="{CABB51E2-9B58-1E57-A5E8-CF3E4145DED5}"/>
              </a:ext>
            </a:extLst>
          </p:cNvPr>
          <p:cNvGraphicFramePr>
            <a:graphicFrameLocks noGrp="1"/>
          </p:cNvGraphicFramePr>
          <p:nvPr>
            <p:ph idx="1"/>
            <p:extLst>
              <p:ext uri="{D42A27DB-BD31-4B8C-83A1-F6EECF244321}">
                <p14:modId xmlns:p14="http://schemas.microsoft.com/office/powerpoint/2010/main" val="3956354369"/>
              </p:ext>
            </p:extLst>
          </p:nvPr>
        </p:nvGraphicFramePr>
        <p:xfrm>
          <a:off x="1069848" y="2095501"/>
          <a:ext cx="10058400" cy="4051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6595077"/>
      </p:ext>
    </p:extLst>
  </p:cSld>
  <p:clrMapOvr>
    <a:masterClrMapping/>
  </p:clrMapOvr>
  <p:transition spd="slow">
    <p:push dir="u"/>
  </p:transition>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A3D0CE2-91FF-49B3-A5D8-181E900D7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a16="http://schemas.microsoft.com/office/drawing/2014/main" id="{58AEBD96-C315-4F53-9D9E-0E20E993E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78916AAA-66F6-4DFA-88ED-7E27CF6B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4" name="Group 33">
            <a:extLst>
              <a:ext uri="{FF2B5EF4-FFF2-40B4-BE49-F238E27FC236}">
                <a16:creationId xmlns:a16="http://schemas.microsoft.com/office/drawing/2014/main" id="{A137D43F-BAD6-47F1-AA65-AEEA38A2FF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35" name="Oval 34">
              <a:extLst>
                <a:ext uri="{FF2B5EF4-FFF2-40B4-BE49-F238E27FC236}">
                  <a16:creationId xmlns:a16="http://schemas.microsoft.com/office/drawing/2014/main" id="{D512C9B2-6B22-4211-A940-FCD7C2CD0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36" name="Oval 35">
              <a:extLst>
                <a:ext uri="{FF2B5EF4-FFF2-40B4-BE49-F238E27FC236}">
                  <a16:creationId xmlns:a16="http://schemas.microsoft.com/office/drawing/2014/main" id="{85F7DB84-CDE7-46F8-90DD-9D048A7D5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useBgFill="1">
        <p:nvSpPr>
          <p:cNvPr id="38" name="Rectangle 37">
            <a:extLst>
              <a:ext uri="{FF2B5EF4-FFF2-40B4-BE49-F238E27FC236}">
                <a16:creationId xmlns:a16="http://schemas.microsoft.com/office/drawing/2014/main" id="{68C84B8E-16E8-4E54-B4AC-84CE51595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95548C66-2DA6-F3B0-F54C-D33DCCEBE2BE}"/>
              </a:ext>
            </a:extLst>
          </p:cNvPr>
          <p:cNvSpPr>
            <a:spLocks noGrp="1"/>
          </p:cNvSpPr>
          <p:nvPr>
            <p:ph type="title"/>
          </p:nvPr>
        </p:nvSpPr>
        <p:spPr>
          <a:xfrm>
            <a:off x="1051560" y="1110054"/>
            <a:ext cx="6558608" cy="4580300"/>
          </a:xfrm>
        </p:spPr>
        <p:txBody>
          <a:bodyPr vert="horz" lIns="91440" tIns="45720" rIns="91440" bIns="45720" rtlCol="0" anchor="ctr">
            <a:normAutofit/>
          </a:bodyPr>
          <a:lstStyle/>
          <a:p>
            <a:pPr algn="ctr">
              <a:lnSpc>
                <a:spcPct val="80000"/>
              </a:lnSpc>
            </a:pPr>
            <a:r>
              <a:rPr lang="en-US" sz="8800" dirty="0">
                <a:solidFill>
                  <a:schemeClr val="accent1"/>
                </a:solidFill>
              </a:rPr>
              <a:t>Experimental Results</a:t>
            </a:r>
          </a:p>
        </p:txBody>
      </p:sp>
      <p:sp>
        <p:nvSpPr>
          <p:cNvPr id="40" name="Rectangle 39">
            <a:extLst>
              <a:ext uri="{FF2B5EF4-FFF2-40B4-BE49-F238E27FC236}">
                <a16:creationId xmlns:a16="http://schemas.microsoft.com/office/drawing/2014/main" id="{ECE9EEEA-5DB7-4DC7-AF9F-74D1C19B7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928117"/>
            <a:ext cx="10351008" cy="80683"/>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F199147-B958-49C0-9BE2-65BDD892F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5470" y="1110053"/>
            <a:ext cx="3386371" cy="4580301"/>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EF70505D-EC2C-4D1A-86DE-258377807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780565"/>
            <a:ext cx="10351008" cy="80683"/>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2DF20BDF-18D7-4E94-9BA1-9CEB40470C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46920" y="5257800"/>
            <a:chExt cx="1080904" cy="1080902"/>
          </a:xfrm>
        </p:grpSpPr>
        <p:sp>
          <p:nvSpPr>
            <p:cNvPr id="47" name="Oval 46">
              <a:extLst>
                <a:ext uri="{FF2B5EF4-FFF2-40B4-BE49-F238E27FC236}">
                  <a16:creationId xmlns:a16="http://schemas.microsoft.com/office/drawing/2014/main" id="{98F42242-4089-4E5D-95C3-C113C73DA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46920" y="5257800"/>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48" name="Oval 47">
              <a:extLst>
                <a:ext uri="{FF2B5EF4-FFF2-40B4-BE49-F238E27FC236}">
                  <a16:creationId xmlns:a16="http://schemas.microsoft.com/office/drawing/2014/main" id="{796F87F1-ABB5-42FB-86BD-EED111CD33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55011" y="5365890"/>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448624304"/>
      </p:ext>
    </p:extLst>
  </p:cSld>
  <p:clrMapOvr>
    <a:masterClrMapping/>
  </p:clrMapOvr>
  <p:transition spd="slow">
    <p:push dir="u"/>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p:cNvPicPr/>
          <p:nvPr/>
        </p:nvPicPr>
        <p:blipFill>
          <a:blip r:embed="rId2">
            <a:extLst>
              <a:ext uri="{28A0092B-C50C-407E-A947-70E740481C1C}">
                <a14:useLocalDpi xmlns:a14="http://schemas.microsoft.com/office/drawing/2010/main" val="0"/>
              </a:ext>
            </a:extLst>
          </a:blip>
          <a:srcRect/>
          <a:stretch>
            <a:fillRect/>
          </a:stretch>
        </p:blipFill>
        <p:spPr bwMode="auto">
          <a:xfrm>
            <a:off x="1559496" y="1337320"/>
            <a:ext cx="8712968" cy="4183360"/>
          </a:xfrm>
          <a:prstGeom prst="rect">
            <a:avLst/>
          </a:prstGeom>
          <a:noFill/>
          <a:ln>
            <a:noFill/>
          </a:ln>
        </p:spPr>
      </p:pic>
    </p:spTree>
    <p:extLst>
      <p:ext uri="{BB962C8B-B14F-4D97-AF65-F5344CB8AC3E}">
        <p14:creationId xmlns:p14="http://schemas.microsoft.com/office/powerpoint/2010/main" val="3091472091"/>
      </p:ext>
    </p:extLst>
  </p:cSld>
  <p:clrMapOvr>
    <a:masterClrMapping/>
  </p:clrMapOvr>
  <p:transition spd="slow">
    <p:push dir="u"/>
  </p:transition>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7049A7D3-684C-4C59-A4B6-7B308A6AD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D7B1087B-C592-40E7-B532-60B453A2FE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14AE7447-E8F8-4A0F-9E3D-94842BFF88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61" name="Group 2060">
            <a:extLst>
              <a:ext uri="{FF2B5EF4-FFF2-40B4-BE49-F238E27FC236}">
                <a16:creationId xmlns:a16="http://schemas.microsoft.com/office/drawing/2014/main" id="{85981F80-69EE-4E2B-82A8-47FDFD772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2062" name="Oval 2061">
              <a:extLst>
                <a:ext uri="{FF2B5EF4-FFF2-40B4-BE49-F238E27FC236}">
                  <a16:creationId xmlns:a16="http://schemas.microsoft.com/office/drawing/2014/main" id="{46CE0473-0B07-47EE-A016-EBD87F2C8C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063" name="Oval 2062">
              <a:extLst>
                <a:ext uri="{FF2B5EF4-FFF2-40B4-BE49-F238E27FC236}">
                  <a16:creationId xmlns:a16="http://schemas.microsoft.com/office/drawing/2014/main" id="{EDD0D1E4-DFCA-4DF0-9D37-571A5F529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065" name="Rectangle 2064">
            <a:extLst>
              <a:ext uri="{FF2B5EF4-FFF2-40B4-BE49-F238E27FC236}">
                <a16:creationId xmlns:a16="http://schemas.microsoft.com/office/drawing/2014/main" id="{0680B5D0-24EC-465A-A0E6-C4DF951E0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67" name="Rectangle 2066">
            <a:extLst>
              <a:ext uri="{FF2B5EF4-FFF2-40B4-BE49-F238E27FC236}">
                <a16:creationId xmlns:a16="http://schemas.microsoft.com/office/drawing/2014/main" id="{30BF1B50-A83E-4ED6-A2AA-C943C1F89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928117"/>
            <a:ext cx="10351008"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9" name="Rectangle 2068">
            <a:extLst>
              <a:ext uri="{FF2B5EF4-FFF2-40B4-BE49-F238E27FC236}">
                <a16:creationId xmlns:a16="http://schemas.microsoft.com/office/drawing/2014/main" id="{1F31E8B2-210B-4B90-83BB-3B180732E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5470" y="1110053"/>
            <a:ext cx="3386371" cy="4580301"/>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4A1947-C2EC-5DC8-2421-DCF9F3034D64}"/>
              </a:ext>
            </a:extLst>
          </p:cNvPr>
          <p:cNvSpPr>
            <a:spLocks noGrp="1"/>
          </p:cNvSpPr>
          <p:nvPr>
            <p:ph type="title"/>
          </p:nvPr>
        </p:nvSpPr>
        <p:spPr>
          <a:xfrm>
            <a:off x="8200102" y="1432223"/>
            <a:ext cx="2818417" cy="3357976"/>
          </a:xfrm>
        </p:spPr>
        <p:txBody>
          <a:bodyPr vert="horz" lIns="91440" tIns="45720" rIns="91440" bIns="45720" rtlCol="0" anchor="ctr">
            <a:normAutofit/>
          </a:bodyPr>
          <a:lstStyle/>
          <a:p>
            <a:pPr>
              <a:lnSpc>
                <a:spcPct val="80000"/>
              </a:lnSpc>
            </a:pPr>
            <a:r>
              <a:rPr lang="en-US" sz="5600" dirty="0">
                <a:solidFill>
                  <a:schemeClr val="accent1"/>
                </a:solidFill>
              </a:rPr>
              <a:t>Recording Notes</a:t>
            </a:r>
          </a:p>
        </p:txBody>
      </p:sp>
      <p:sp>
        <p:nvSpPr>
          <p:cNvPr id="2071" name="Rectangle 2070">
            <a:extLst>
              <a:ext uri="{FF2B5EF4-FFF2-40B4-BE49-F238E27FC236}">
                <a16:creationId xmlns:a16="http://schemas.microsoft.com/office/drawing/2014/main" id="{6B387409-2B98-40F8-A65F-EF7CF989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780565"/>
            <a:ext cx="10351008"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73" name="Group 2072">
            <a:extLst>
              <a:ext uri="{FF2B5EF4-FFF2-40B4-BE49-F238E27FC236}">
                <a16:creationId xmlns:a16="http://schemas.microsoft.com/office/drawing/2014/main" id="{C9E5F284-A588-4AE7-A36D-1C93E4FD02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85338" y="4460675"/>
            <a:chExt cx="1080904" cy="1080902"/>
          </a:xfrm>
        </p:grpSpPr>
        <p:sp>
          <p:nvSpPr>
            <p:cNvPr id="2074" name="Oval 2073">
              <a:extLst>
                <a:ext uri="{FF2B5EF4-FFF2-40B4-BE49-F238E27FC236}">
                  <a16:creationId xmlns:a16="http://schemas.microsoft.com/office/drawing/2014/main" id="{45D7D540-5CF2-4FC1-BE53-277CC22C0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075" name="Oval 2074">
              <a:extLst>
                <a:ext uri="{FF2B5EF4-FFF2-40B4-BE49-F238E27FC236}">
                  <a16:creationId xmlns:a16="http://schemas.microsoft.com/office/drawing/2014/main" id="{916C9AA0-DC0C-49A1-ACDF-10BD6D7399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2050" name="Picture 2" descr="Recording Sign Rec Icon Isolated Vector Recording Black With Red Vector  Stock Illustration - Download Image Now - iStock">
            <a:extLst>
              <a:ext uri="{FF2B5EF4-FFF2-40B4-BE49-F238E27FC236}">
                <a16:creationId xmlns:a16="http://schemas.microsoft.com/office/drawing/2014/main" id="{81C1E5D2-1E4C-87C7-D89E-24128FC6EE41}"/>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920834" y="1405159"/>
            <a:ext cx="6631744" cy="3979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5013572"/>
      </p:ext>
    </p:extLst>
  </p:cSld>
  <p:clrMapOvr>
    <a:masterClrMapping/>
  </p:clrMapOvr>
  <p:transition spd="slow">
    <p:push dir="u"/>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E9AD1-8B02-EE4A-0683-3185A3E51AC8}"/>
              </a:ext>
            </a:extLst>
          </p:cNvPr>
          <p:cNvSpPr>
            <a:spLocks noGrp="1"/>
          </p:cNvSpPr>
          <p:nvPr>
            <p:ph type="title"/>
          </p:nvPr>
        </p:nvSpPr>
        <p:spPr>
          <a:xfrm>
            <a:off x="479376" y="188640"/>
            <a:ext cx="10058400" cy="1609344"/>
          </a:xfrm>
        </p:spPr>
        <p:txBody>
          <a:bodyPr vert="horz" lIns="91440" tIns="45720" rIns="91440" bIns="45720" rtlCol="0">
            <a:normAutofit/>
          </a:bodyPr>
          <a:lstStyle/>
          <a:p>
            <a:r>
              <a:rPr lang="en-US">
                <a:solidFill>
                  <a:schemeClr val="accent1"/>
                </a:solidFill>
              </a:rPr>
              <a:t>Algorithm</a:t>
            </a:r>
            <a:endParaRPr lang="en-US" dirty="0">
              <a:solidFill>
                <a:schemeClr val="accent1"/>
              </a:solidFill>
            </a:endParaRPr>
          </a:p>
        </p:txBody>
      </p:sp>
      <p:graphicFrame>
        <p:nvGraphicFramePr>
          <p:cNvPr id="74" name="Content Placeholder 2">
            <a:extLst>
              <a:ext uri="{FF2B5EF4-FFF2-40B4-BE49-F238E27FC236}">
                <a16:creationId xmlns:a16="http://schemas.microsoft.com/office/drawing/2014/main" id="{9D0F6B34-2A42-3027-FBFF-3572D24E4405}"/>
              </a:ext>
            </a:extLst>
          </p:cNvPr>
          <p:cNvGraphicFramePr/>
          <p:nvPr/>
        </p:nvGraphicFramePr>
        <p:xfrm>
          <a:off x="767408" y="2093976"/>
          <a:ext cx="10360967" cy="44313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75847070"/>
      </p:ext>
    </p:extLst>
  </p:cSld>
  <p:clrMapOvr>
    <a:masterClrMapping/>
  </p:clrMapOvr>
  <p:transition spd="slow">
    <p:push dir="u"/>
  </p:transition>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1C7FF924-8DA0-4BE9-8C7E-095B0EC13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6502" y="0"/>
            <a:ext cx="6125497"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BF24CC-9FD7-9191-9712-E0D0CA442E8E}"/>
              </a:ext>
            </a:extLst>
          </p:cNvPr>
          <p:cNvSpPr>
            <a:spLocks noGrp="1"/>
          </p:cNvSpPr>
          <p:nvPr>
            <p:ph type="title"/>
          </p:nvPr>
        </p:nvSpPr>
        <p:spPr>
          <a:xfrm>
            <a:off x="6400800" y="484632"/>
            <a:ext cx="5299586" cy="1609344"/>
          </a:xfrm>
          <a:ln>
            <a:noFill/>
          </a:ln>
        </p:spPr>
        <p:txBody>
          <a:bodyPr>
            <a:normAutofit/>
          </a:bodyPr>
          <a:lstStyle/>
          <a:p>
            <a:r>
              <a:rPr lang="en-US" sz="4800" dirty="0">
                <a:solidFill>
                  <a:schemeClr val="accent1"/>
                </a:solidFill>
              </a:rPr>
              <a:t>agenda</a:t>
            </a:r>
          </a:p>
        </p:txBody>
      </p:sp>
      <p:pic>
        <p:nvPicPr>
          <p:cNvPr id="3074" name="Picture 2" descr="Agenda - Free files and folders icons">
            <a:extLst>
              <a:ext uri="{FF2B5EF4-FFF2-40B4-BE49-F238E27FC236}">
                <a16:creationId xmlns:a16="http://schemas.microsoft.com/office/drawing/2014/main" id="{11689A1D-A65B-0530-1073-0FFF04D257A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3999" y="877900"/>
            <a:ext cx="5112461" cy="511246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5896121-232D-A271-696B-DDA85584D53C}"/>
              </a:ext>
            </a:extLst>
          </p:cNvPr>
          <p:cNvSpPr>
            <a:spLocks noGrp="1"/>
          </p:cNvSpPr>
          <p:nvPr>
            <p:ph idx="1"/>
          </p:nvPr>
        </p:nvSpPr>
        <p:spPr>
          <a:xfrm>
            <a:off x="6400799" y="1844824"/>
            <a:ext cx="5299585" cy="4327376"/>
          </a:xfrm>
        </p:spPr>
        <p:txBody>
          <a:bodyPr>
            <a:normAutofit fontScale="92500" lnSpcReduction="20000"/>
          </a:bodyPr>
          <a:lstStyle/>
          <a:p>
            <a:pPr marL="457200" indent="-457200">
              <a:buFont typeface="+mj-lt"/>
              <a:buAutoNum type="arabicParenR"/>
            </a:pPr>
            <a:r>
              <a:rPr lang="en-US" sz="3000" kern="1200" dirty="0"/>
              <a:t>Introduction</a:t>
            </a:r>
          </a:p>
          <a:p>
            <a:pPr marL="457200" indent="-457200">
              <a:buFont typeface="+mj-lt"/>
              <a:buAutoNum type="arabicParenR"/>
            </a:pPr>
            <a:r>
              <a:rPr lang="en-US" sz="3000" kern="1200" dirty="0"/>
              <a:t>Motivation </a:t>
            </a:r>
            <a:r>
              <a:rPr lang="en-US" sz="3000" dirty="0"/>
              <a:t>&amp;</a:t>
            </a:r>
            <a:r>
              <a:rPr lang="en-US" sz="3000" kern="1200" dirty="0"/>
              <a:t> </a:t>
            </a:r>
            <a:r>
              <a:rPr lang="en-US" sz="3000" dirty="0"/>
              <a:t>C</a:t>
            </a:r>
            <a:r>
              <a:rPr lang="en-US" sz="3000" kern="1200" dirty="0"/>
              <a:t>hallenges</a:t>
            </a:r>
          </a:p>
          <a:p>
            <a:pPr marL="457200" indent="-457200">
              <a:buFont typeface="+mj-lt"/>
              <a:buAutoNum type="arabicParenR"/>
            </a:pPr>
            <a:r>
              <a:rPr lang="en-US" sz="3000" kern="1200" dirty="0">
                <a:latin typeface="+mn-lt"/>
                <a:ea typeface="+mn-ea"/>
                <a:cs typeface="+mn-cs"/>
              </a:rPr>
              <a:t>Related Work</a:t>
            </a:r>
          </a:p>
          <a:p>
            <a:pPr marL="457200" indent="-457200">
              <a:buFont typeface="+mj-lt"/>
              <a:buAutoNum type="arabicParenR"/>
            </a:pPr>
            <a:r>
              <a:rPr lang="en-US" sz="3000" kern="1200" dirty="0">
                <a:latin typeface="+mn-lt"/>
                <a:ea typeface="+mn-ea"/>
                <a:cs typeface="+mn-cs"/>
              </a:rPr>
              <a:t> Project </a:t>
            </a:r>
            <a:r>
              <a:rPr lang="en-US" sz="3000" dirty="0"/>
              <a:t>O</a:t>
            </a:r>
            <a:r>
              <a:rPr lang="en-US" sz="3000" kern="1200" dirty="0">
                <a:latin typeface="+mn-lt"/>
                <a:ea typeface="+mn-ea"/>
                <a:cs typeface="+mn-cs"/>
              </a:rPr>
              <a:t>bjectives</a:t>
            </a:r>
            <a:endParaRPr lang="en-US" sz="3000" dirty="0"/>
          </a:p>
          <a:p>
            <a:pPr marL="457200" indent="-457200">
              <a:buFont typeface="+mj-lt"/>
              <a:buAutoNum type="arabicParenR"/>
            </a:pPr>
            <a:r>
              <a:rPr lang="en-US" sz="3000" dirty="0"/>
              <a:t>Hardware C</a:t>
            </a:r>
            <a:r>
              <a:rPr lang="en-US" sz="3000" kern="1200" dirty="0">
                <a:latin typeface="+mn-lt"/>
                <a:ea typeface="+mn-ea"/>
                <a:cs typeface="+mn-cs"/>
              </a:rPr>
              <a:t>omponents</a:t>
            </a:r>
          </a:p>
          <a:p>
            <a:pPr marL="457200" indent="-457200">
              <a:buFont typeface="+mj-lt"/>
              <a:buAutoNum type="arabicParenR"/>
            </a:pPr>
            <a:r>
              <a:rPr lang="en-US" sz="3000" dirty="0"/>
              <a:t>System Implementation &amp; Experimental Results</a:t>
            </a:r>
          </a:p>
          <a:p>
            <a:pPr marL="457200" indent="-457200">
              <a:buFont typeface="+mj-lt"/>
              <a:buAutoNum type="arabicParenR"/>
            </a:pPr>
            <a:r>
              <a:rPr lang="en-US" sz="3000" b="1" dirty="0">
                <a:solidFill>
                  <a:schemeClr val="accent1"/>
                </a:solidFill>
              </a:rPr>
              <a:t>User Guide</a:t>
            </a:r>
          </a:p>
          <a:p>
            <a:pPr marL="457200" indent="-457200">
              <a:buFont typeface="+mj-lt"/>
              <a:buAutoNum type="arabicParenR"/>
            </a:pPr>
            <a:r>
              <a:rPr lang="en-US" sz="3000" dirty="0"/>
              <a:t>Conclusion</a:t>
            </a:r>
          </a:p>
          <a:p>
            <a:pPr marL="457200" indent="-457200">
              <a:buFont typeface="+mj-lt"/>
              <a:buAutoNum type="arabicParenR"/>
            </a:pPr>
            <a:r>
              <a:rPr lang="en-US" sz="3000" kern="1200" dirty="0">
                <a:latin typeface="+mn-lt"/>
                <a:ea typeface="+mn-ea"/>
                <a:cs typeface="+mn-cs"/>
              </a:rPr>
              <a:t>Future work</a:t>
            </a:r>
            <a:endParaRPr lang="en-US" sz="3000" dirty="0"/>
          </a:p>
          <a:p>
            <a:pPr marL="0" indent="0">
              <a:buNone/>
            </a:pPr>
            <a:endParaRPr lang="en-US" sz="1800" dirty="0"/>
          </a:p>
          <a:p>
            <a:pPr marL="457200" indent="-457200">
              <a:buFont typeface="+mj-lt"/>
              <a:buAutoNum type="arabicParenR"/>
            </a:pPr>
            <a:endParaRPr lang="en-US" sz="1800" dirty="0"/>
          </a:p>
          <a:p>
            <a:pPr marL="457200" indent="-457200">
              <a:buFont typeface="+mj-lt"/>
              <a:buAutoNum type="arabicParenR"/>
            </a:pPr>
            <a:endParaRPr lang="en-US" sz="1800" dirty="0"/>
          </a:p>
          <a:p>
            <a:pPr marL="457200" indent="-457200">
              <a:buFont typeface="+mj-lt"/>
              <a:buAutoNum type="arabicParenR"/>
            </a:pPr>
            <a:endParaRPr lang="en-US" sz="1800" b="1" kern="1200" dirty="0">
              <a:latin typeface="+mn-lt"/>
              <a:ea typeface="+mn-ea"/>
              <a:cs typeface="+mn-cs"/>
            </a:endParaRPr>
          </a:p>
          <a:p>
            <a:pPr marL="0" indent="0">
              <a:buNone/>
            </a:pPr>
            <a:endParaRPr lang="en-US" sz="1800" dirty="0"/>
          </a:p>
          <a:p>
            <a:pPr marL="457200" indent="-457200">
              <a:buFont typeface="+mj-lt"/>
              <a:buAutoNum type="arabicParenR"/>
            </a:pPr>
            <a:endParaRPr lang="en-US" sz="1800" kern="1200" dirty="0">
              <a:latin typeface="+mn-lt"/>
              <a:ea typeface="+mn-ea"/>
              <a:cs typeface="+mn-cs"/>
            </a:endParaRPr>
          </a:p>
          <a:p>
            <a:pPr marL="457200" indent="-457200">
              <a:buFont typeface="+mj-lt"/>
              <a:buAutoNum type="arabicParenR"/>
            </a:pPr>
            <a:endParaRPr lang="en-US" sz="1800" dirty="0"/>
          </a:p>
          <a:p>
            <a:pPr marL="0" indent="0" defTabSz="407731">
              <a:spcAft>
                <a:spcPts val="546"/>
              </a:spcAft>
              <a:buNone/>
            </a:pPr>
            <a:endParaRPr lang="en-US" sz="1800" dirty="0"/>
          </a:p>
          <a:p>
            <a:pPr marL="457200" indent="-457200">
              <a:buFont typeface="+mj-lt"/>
              <a:buAutoNum type="arabicParenR"/>
            </a:pPr>
            <a:endParaRPr lang="en-US" sz="1800" b="1" kern="1200" dirty="0"/>
          </a:p>
          <a:p>
            <a:pPr marL="457200" indent="-457200">
              <a:buFont typeface="+mj-lt"/>
              <a:buAutoNum type="arabicParenR"/>
            </a:pPr>
            <a:endParaRPr lang="en-US" sz="1800" b="1" dirty="0"/>
          </a:p>
          <a:p>
            <a:endParaRPr lang="en-US" sz="1800" dirty="0"/>
          </a:p>
        </p:txBody>
      </p:sp>
      <p:grpSp>
        <p:nvGrpSpPr>
          <p:cNvPr id="3081" name="Group 3080">
            <a:extLst>
              <a:ext uri="{FF2B5EF4-FFF2-40B4-BE49-F238E27FC236}">
                <a16:creationId xmlns:a16="http://schemas.microsoft.com/office/drawing/2014/main" id="{5029B4A8-2CF0-48DC-B29E-F3B62EDDC4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3082" name="Oval 3081">
              <a:extLst>
                <a:ext uri="{FF2B5EF4-FFF2-40B4-BE49-F238E27FC236}">
                  <a16:creationId xmlns:a16="http://schemas.microsoft.com/office/drawing/2014/main" id="{F71DA811-F7AE-460D-9891-57F221994B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083" name="Oval 3082">
              <a:extLst>
                <a:ext uri="{FF2B5EF4-FFF2-40B4-BE49-F238E27FC236}">
                  <a16:creationId xmlns:a16="http://schemas.microsoft.com/office/drawing/2014/main" id="{3747795E-BBFD-44B4-892D-2054745A84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775058793"/>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TM03457510[[fn=Savon]]</Template>
  <TotalTime>53253</TotalTime>
  <Words>8221</Words>
  <Application>Microsoft Office PowerPoint</Application>
  <PresentationFormat>Widescreen</PresentationFormat>
  <Paragraphs>877</Paragraphs>
  <Slides>106</Slides>
  <Notes>39</Notes>
  <HiddenSlides>0</HiddenSlides>
  <MMClips>1</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106</vt:i4>
      </vt:variant>
    </vt:vector>
  </HeadingPairs>
  <TitlesOfParts>
    <vt:vector size="121" baseType="lpstr">
      <vt:lpstr>Amazon Ember</vt:lpstr>
      <vt:lpstr>Arial</vt:lpstr>
      <vt:lpstr>Calibri</vt:lpstr>
      <vt:lpstr>Georgia</vt:lpstr>
      <vt:lpstr>Gotham-Book</vt:lpstr>
      <vt:lpstr>Open Sans</vt:lpstr>
      <vt:lpstr>Roboto</vt:lpstr>
      <vt:lpstr>Rockwell</vt:lpstr>
      <vt:lpstr>Rockwell Condensed</vt:lpstr>
      <vt:lpstr>Rockwell Extra Bold</vt:lpstr>
      <vt:lpstr>Söhne</vt:lpstr>
      <vt:lpstr>Symbol</vt:lpstr>
      <vt:lpstr>Times New Roman</vt:lpstr>
      <vt:lpstr>Wingdings</vt:lpstr>
      <vt:lpstr>Wood Type</vt:lpstr>
      <vt:lpstr>Design and Implementation of Smart glasses for blind people </vt:lpstr>
      <vt:lpstr>Submitted By</vt:lpstr>
      <vt:lpstr>Supervised By</vt:lpstr>
      <vt:lpstr>agenda</vt:lpstr>
      <vt:lpstr>Introduction</vt:lpstr>
      <vt:lpstr>agenda</vt:lpstr>
      <vt:lpstr>PowerPoint Presentation</vt:lpstr>
      <vt:lpstr>PowerPoint Presentation</vt:lpstr>
      <vt:lpstr>PowerPoint Presentation</vt:lpstr>
      <vt:lpstr>Challenges and Issues Related to Smart Glasses</vt:lpstr>
      <vt:lpstr>agenda</vt:lpstr>
      <vt:lpstr>PowerPoint Presentation</vt:lpstr>
      <vt:lpstr>PowerPoint Presentation</vt:lpstr>
      <vt:lpstr>PowerPoint Presentation</vt:lpstr>
      <vt:lpstr>agenda</vt:lpstr>
      <vt:lpstr>Project Objective</vt:lpstr>
      <vt:lpstr>PowerPoint Presentation</vt:lpstr>
      <vt:lpstr>agenda</vt:lpstr>
      <vt:lpstr>Functional block diagram</vt:lpstr>
      <vt:lpstr>Hardware components</vt:lpstr>
      <vt:lpstr>PowerPoint Presentation</vt:lpstr>
      <vt:lpstr>PowerPoint Presentation</vt:lpstr>
      <vt:lpstr>PowerPoint Presentation</vt:lpstr>
      <vt:lpstr>PowerPoint Presentation</vt:lpstr>
      <vt:lpstr>PowerPoint Presentation</vt:lpstr>
      <vt:lpstr>agenda</vt:lpstr>
      <vt:lpstr>Optical character recognition (OCR)</vt:lpstr>
      <vt:lpstr>How OCR works?</vt:lpstr>
      <vt:lpstr>Preprocessing phase </vt:lpstr>
      <vt:lpstr>English OCR</vt:lpstr>
      <vt:lpstr>Algorithm-English ocr</vt:lpstr>
      <vt:lpstr>Experimental Results</vt:lpstr>
      <vt:lpstr>PowerPoint Presentation</vt:lpstr>
      <vt:lpstr>Arabic  OCR</vt:lpstr>
      <vt:lpstr>Arabic Reshaper vs Bidi Algorithm</vt:lpstr>
      <vt:lpstr>Algorithm-Arabic ocr</vt:lpstr>
      <vt:lpstr>Experimental Results</vt:lpstr>
      <vt:lpstr>PowerPoint Presentation</vt:lpstr>
      <vt:lpstr>Text Translation from English to Arabic</vt:lpstr>
      <vt:lpstr>Google translate API</vt:lpstr>
      <vt:lpstr>How Google Translate API Works?</vt:lpstr>
      <vt:lpstr>Block Diagram</vt:lpstr>
      <vt:lpstr>Algorithm</vt:lpstr>
      <vt:lpstr>Experimental Results</vt:lpstr>
      <vt:lpstr>PowerPoint Presentation</vt:lpstr>
      <vt:lpstr> Scene Description  </vt:lpstr>
      <vt:lpstr>MobileNet SSD</vt:lpstr>
      <vt:lpstr>WHY WE CHOSE MOBILENET SSD ?</vt:lpstr>
      <vt:lpstr>PowerPoint Presentation</vt:lpstr>
      <vt:lpstr>Block Diagram</vt:lpstr>
      <vt:lpstr>Algorithm</vt:lpstr>
      <vt:lpstr>Experimental Results</vt:lpstr>
      <vt:lpstr>PowerPoint Presentation</vt:lpstr>
      <vt:lpstr>PowerPoint Presentation</vt:lpstr>
      <vt:lpstr>Caffe (Convolutional Architecture for Fast Feature Embedding)</vt:lpstr>
      <vt:lpstr>convolutional neural network (CNN)</vt:lpstr>
      <vt:lpstr>models</vt:lpstr>
      <vt:lpstr> BLOCK DIGRAM </vt:lpstr>
      <vt:lpstr>Algorithm</vt:lpstr>
      <vt:lpstr>Experimental Results</vt:lpstr>
      <vt:lpstr>PowerPoint Presentation</vt:lpstr>
      <vt:lpstr>PowerPoint Presentation</vt:lpstr>
      <vt:lpstr>Color Identification</vt:lpstr>
      <vt:lpstr>Hue,Satuartion,Value(HSV) Model</vt:lpstr>
      <vt:lpstr>Hue</vt:lpstr>
      <vt:lpstr>Saturation</vt:lpstr>
      <vt:lpstr>Value</vt:lpstr>
      <vt:lpstr>Why HSV not RGB?</vt:lpstr>
      <vt:lpstr>Block Diagram</vt:lpstr>
      <vt:lpstr>Algorithm</vt:lpstr>
      <vt:lpstr>Experimental Results</vt:lpstr>
      <vt:lpstr>PowerPoint Presentation</vt:lpstr>
      <vt:lpstr>Algorithm</vt:lpstr>
      <vt:lpstr>Experimental Results</vt:lpstr>
      <vt:lpstr>PowerPoint Presentation</vt:lpstr>
      <vt:lpstr>QR code</vt:lpstr>
      <vt:lpstr>ZBAR Library</vt:lpstr>
      <vt:lpstr>Block Diagram</vt:lpstr>
      <vt:lpstr>Algorithm</vt:lpstr>
      <vt:lpstr>Experimental Results</vt:lpstr>
      <vt:lpstr>PowerPoint Presentation</vt:lpstr>
      <vt:lpstr> </vt:lpstr>
      <vt:lpstr>Aladhan API</vt:lpstr>
      <vt:lpstr>Why aladhan Api</vt:lpstr>
      <vt:lpstr>Algorithm</vt:lpstr>
      <vt:lpstr>Experimental Results</vt:lpstr>
      <vt:lpstr>PowerPoint Presentation</vt:lpstr>
      <vt:lpstr> </vt:lpstr>
      <vt:lpstr>Algorithm</vt:lpstr>
      <vt:lpstr>Experimental Results</vt:lpstr>
      <vt:lpstr>PowerPoint Presentation</vt:lpstr>
      <vt:lpstr> </vt:lpstr>
      <vt:lpstr>IP Geolocation API</vt:lpstr>
      <vt:lpstr>Algorithm</vt:lpstr>
      <vt:lpstr>Experimental Results</vt:lpstr>
      <vt:lpstr>PowerPoint Presentation</vt:lpstr>
      <vt:lpstr>Recording Notes</vt:lpstr>
      <vt:lpstr>Algorithm</vt:lpstr>
      <vt:lpstr>agenda</vt:lpstr>
      <vt:lpstr>The Braille alphabet</vt:lpstr>
      <vt:lpstr>PowerPoint Presentation</vt:lpstr>
      <vt:lpstr>agenda</vt:lpstr>
      <vt:lpstr>Conclusion</vt:lpstr>
      <vt:lpstr>agenda</vt:lpstr>
      <vt:lpstr>Future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glass for blind p</dc:title>
  <dc:creator>It</dc:creator>
  <cp:lastModifiedBy>Dina Ahmed</cp:lastModifiedBy>
  <cp:revision>673</cp:revision>
  <dcterms:created xsi:type="dcterms:W3CDTF">2022-10-10T20:24:19Z</dcterms:created>
  <dcterms:modified xsi:type="dcterms:W3CDTF">2023-06-26T07:34:10Z</dcterms:modified>
</cp:coreProperties>
</file>